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 id="2147483751"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2" r:id="rId27"/>
    <p:sldId id="280" r:id="rId28"/>
    <p:sldId id="281" r:id="rId29"/>
  </p:sldIdLst>
  <p:sldSz cx="9144000" cy="5143500" type="screen16x9"/>
  <p:notesSz cx="6858000" cy="9144000"/>
  <p:embeddedFontLst>
    <p:embeddedFont>
      <p:font typeface="Familjen Grotesk" panose="020B0604020202020204" charset="0"/>
      <p:regular r:id="rId31"/>
      <p:bold r:id="rId32"/>
      <p:italic r:id="rId33"/>
      <p:boldItalic r:id="rId34"/>
    </p:embeddedFont>
    <p:embeddedFont>
      <p:font typeface="Familjen Grotesk Medium" panose="020B0604020202020204" charset="0"/>
      <p:regular r:id="rId35"/>
      <p:bold r:id="rId36"/>
      <p:italic r:id="rId37"/>
      <p:boldItalic r:id="rId38"/>
    </p:embeddedFont>
    <p:embeddedFont>
      <p:font typeface="Lexend" panose="020B0604020202020204" charset="0"/>
      <p:regular r:id="rId39"/>
      <p:bold r:id="rId40"/>
    </p:embeddedFont>
    <p:embeddedFont>
      <p:font typeface="Lexend ExtraLight" panose="020B0604020202020204" charset="0"/>
      <p:regular r:id="rId41"/>
      <p:bold r:id="rId42"/>
    </p:embeddedFont>
    <p:embeddedFont>
      <p:font typeface="Lexend Light" panose="020B0604020202020204" charset="0"/>
      <p:regular r:id="rId43"/>
      <p:bold r:id="rId44"/>
    </p:embeddedFont>
    <p:embeddedFont>
      <p:font typeface="Lexend SemiBold" panose="020B0604020202020204" charset="0"/>
      <p:regular r:id="rId45"/>
      <p:bold r:id="rId46"/>
    </p:embeddedFont>
    <p:embeddedFont>
      <p:font typeface="Spectral"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2833fd8e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2833fd8e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32eb16d689d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32eb16d689d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32eb16d689d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32eb16d689d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2833fd8e2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2833fd8e2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2833fd8e2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2833fd8e2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296a284c21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3296a284c21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296a284c21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3296a284c21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3296a284c21_0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3296a284c21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3296a284c21_0_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3296a284c21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3296a284c21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3296a284c21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296a284c21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3296a284c21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2e89409dd9_2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2e89409dd9_2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3296a284c21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3296a284c21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3296a284c21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3296a284c2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296a284c21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296a284c21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296a284c21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296a284c21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32e89409dd9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32e89409dd9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2833fd8e26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2833fd8e26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2833fd8e26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2833fd8e26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2833fd8e26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32833fd8e26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2833fd8e2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2833fd8e2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328f9aa32e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328f9aa32e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32833fd8e2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32833fd8e2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32eb16d689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32eb16d689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32eb16d689d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32eb16d689d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2eb16d689d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2eb16d689d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7" name="Google Shape;47;p1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ustom Layout 3">
  <p:cSld name="CUSTOM_21">
    <p:bg>
      <p:bgPr>
        <a:solidFill>
          <a:schemeClr val="lt1"/>
        </a:solidFill>
        <a:effectLst/>
      </p:bgPr>
    </p:bg>
    <p:spTree>
      <p:nvGrpSpPr>
        <p:cNvPr id="1" name="Shape 905"/>
        <p:cNvGrpSpPr/>
        <p:nvPr/>
      </p:nvGrpSpPr>
      <p:grpSpPr>
        <a:xfrm>
          <a:off x="0" y="0"/>
          <a:ext cx="0" cy="0"/>
          <a:chOff x="0" y="0"/>
          <a:chExt cx="0" cy="0"/>
        </a:xfrm>
      </p:grpSpPr>
      <p:sp>
        <p:nvSpPr>
          <p:cNvPr id="906" name="Google Shape;906;p102"/>
          <p:cNvSpPr>
            <a:spLocks noGrp="1"/>
          </p:cNvSpPr>
          <p:nvPr>
            <p:ph type="pic" idx="2"/>
          </p:nvPr>
        </p:nvSpPr>
        <p:spPr>
          <a:xfrm>
            <a:off x="2068775" y="933200"/>
            <a:ext cx="4994100" cy="31257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ext + Phone mockup">
  <p:cSld name="CUSTOM_22_1">
    <p:bg>
      <p:bgPr>
        <a:solidFill>
          <a:schemeClr val="accent3"/>
        </a:solidFill>
        <a:effectLst/>
      </p:bgPr>
    </p:bg>
    <p:spTree>
      <p:nvGrpSpPr>
        <p:cNvPr id="1" name="Shape 907"/>
        <p:cNvGrpSpPr/>
        <p:nvPr/>
      </p:nvGrpSpPr>
      <p:grpSpPr>
        <a:xfrm>
          <a:off x="0" y="0"/>
          <a:ext cx="0" cy="0"/>
          <a:chOff x="0" y="0"/>
          <a:chExt cx="0" cy="0"/>
        </a:xfrm>
      </p:grpSpPr>
      <p:sp>
        <p:nvSpPr>
          <p:cNvPr id="908" name="Google Shape;908;p103"/>
          <p:cNvSpPr>
            <a:spLocks noGrp="1"/>
          </p:cNvSpPr>
          <p:nvPr>
            <p:ph type="pic" idx="2"/>
          </p:nvPr>
        </p:nvSpPr>
        <p:spPr>
          <a:xfrm>
            <a:off x="6682707" y="517125"/>
            <a:ext cx="1905900" cy="4070700"/>
          </a:xfrm>
          <a:prstGeom prst="roundRect">
            <a:avLst>
              <a:gd name="adj" fmla="val 11144"/>
            </a:avLst>
          </a:prstGeom>
          <a:noFill/>
          <a:ln>
            <a:noFill/>
          </a:ln>
        </p:spPr>
      </p:sp>
      <p:sp>
        <p:nvSpPr>
          <p:cNvPr id="909" name="Google Shape;909;p103"/>
          <p:cNvSpPr>
            <a:spLocks noGrp="1"/>
          </p:cNvSpPr>
          <p:nvPr>
            <p:ph type="pic" idx="3"/>
          </p:nvPr>
        </p:nvSpPr>
        <p:spPr>
          <a:xfrm>
            <a:off x="4143672" y="517125"/>
            <a:ext cx="1905900" cy="4070700"/>
          </a:xfrm>
          <a:prstGeom prst="roundRect">
            <a:avLst>
              <a:gd name="adj" fmla="val 11144"/>
            </a:avLst>
          </a:prstGeom>
          <a:noFill/>
          <a:ln>
            <a:noFill/>
          </a:ln>
        </p:spPr>
      </p:sp>
      <p:sp>
        <p:nvSpPr>
          <p:cNvPr id="910" name="Google Shape;910;p10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911" name="Google Shape;911;p103"/>
          <p:cNvSpPr txBox="1">
            <a:spLocks noGrp="1"/>
          </p:cNvSpPr>
          <p:nvPr>
            <p:ph type="body" idx="4"/>
          </p:nvPr>
        </p:nvSpPr>
        <p:spPr>
          <a:xfrm>
            <a:off x="689250" y="3870075"/>
            <a:ext cx="1968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1pPr>
            <a:lvl2pPr marL="914400" lvl="1"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2pPr>
            <a:lvl3pPr marL="1371600" lvl="2"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3pPr>
            <a:lvl4pPr marL="1828800" lvl="3"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4pPr>
            <a:lvl5pPr marL="2286000" lvl="4"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5pPr>
            <a:lvl6pPr marL="2743200" lvl="5"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6pPr>
            <a:lvl7pPr marL="3200400" lvl="6"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7pPr>
            <a:lvl8pPr marL="3657600" lvl="7"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8pPr>
            <a:lvl9pPr marL="4114800" lvl="8"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9pPr>
          </a:lstStyle>
          <a:p>
            <a:endParaRPr/>
          </a:p>
        </p:txBody>
      </p:sp>
      <p:sp>
        <p:nvSpPr>
          <p:cNvPr id="912" name="Google Shape;912;p103"/>
          <p:cNvSpPr txBox="1">
            <a:spLocks noGrp="1"/>
          </p:cNvSpPr>
          <p:nvPr>
            <p:ph type="subTitle" idx="5"/>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ext + Devices mockup">
  <p:cSld name="CUSTOM_24_1">
    <p:bg>
      <p:bgPr>
        <a:solidFill>
          <a:schemeClr val="lt1"/>
        </a:solidFill>
        <a:effectLst/>
      </p:bgPr>
    </p:bg>
    <p:spTree>
      <p:nvGrpSpPr>
        <p:cNvPr id="1" name="Shape 913"/>
        <p:cNvGrpSpPr/>
        <p:nvPr/>
      </p:nvGrpSpPr>
      <p:grpSpPr>
        <a:xfrm>
          <a:off x="0" y="0"/>
          <a:ext cx="0" cy="0"/>
          <a:chOff x="0" y="0"/>
          <a:chExt cx="0" cy="0"/>
        </a:xfrm>
      </p:grpSpPr>
      <p:sp>
        <p:nvSpPr>
          <p:cNvPr id="914" name="Google Shape;914;p104"/>
          <p:cNvSpPr txBox="1">
            <a:spLocks noGrp="1"/>
          </p:cNvSpPr>
          <p:nvPr>
            <p:ph type="body" idx="1"/>
          </p:nvPr>
        </p:nvSpPr>
        <p:spPr>
          <a:xfrm>
            <a:off x="687900" y="292725"/>
            <a:ext cx="1471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915" name="Google Shape;915;p104"/>
          <p:cNvSpPr txBox="1">
            <a:spLocks noGrp="1"/>
          </p:cNvSpPr>
          <p:nvPr>
            <p:ph type="body" idx="2"/>
          </p:nvPr>
        </p:nvSpPr>
        <p:spPr>
          <a:xfrm>
            <a:off x="5484300" y="292725"/>
            <a:ext cx="2997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1pPr>
            <a:lvl2pPr marL="914400" lvl="1"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2pPr>
            <a:lvl3pPr marL="1371600" lvl="2"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3pPr>
            <a:lvl4pPr marL="1828800" lvl="3"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4pPr>
            <a:lvl5pPr marL="2286000" lvl="4"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5pPr>
            <a:lvl6pPr marL="2743200" lvl="5"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6pPr>
            <a:lvl7pPr marL="3200400" lvl="6"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7pPr>
            <a:lvl8pPr marL="3657600" lvl="7"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8pPr>
            <a:lvl9pPr marL="4114800" lvl="8"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0" name="Google Shape;50;p1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1" name="Google Shape;51;p12"/>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2" name="Google Shape;52;p12"/>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 name="Google Shape;53;p12"/>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 name="Google Shape;54;p12"/>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 name="Google Shape;55;p12"/>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 name="Google Shape;56;p12"/>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9" name="Google Shape;59;p13"/>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0" name="Google Shape;60;p13"/>
          <p:cNvSpPr>
            <a:spLocks noGrp="1"/>
          </p:cNvSpPr>
          <p:nvPr>
            <p:ph type="pic" idx="2"/>
          </p:nvPr>
        </p:nvSpPr>
        <p:spPr>
          <a:xfrm>
            <a:off x="4992024" y="1152775"/>
            <a:ext cx="3840300" cy="3416400"/>
          </a:xfrm>
          <a:prstGeom prst="rect">
            <a:avLst/>
          </a:prstGeom>
          <a:noFill/>
          <a:ln>
            <a:noFill/>
          </a:ln>
        </p:spPr>
      </p:sp>
      <p:sp>
        <p:nvSpPr>
          <p:cNvPr id="61" name="Google Shape;61;p1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big ideas">
  <p:cSld name="CUSTOM_1_3">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4" name="Google Shape;64;p1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 name="Google Shape;65;p14"/>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6" name="Google Shape;66;p14"/>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7" name="Google Shape;67;p14"/>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8" name="Google Shape;68;p14"/>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9"/>
        <p:cNvGrpSpPr/>
        <p:nvPr/>
      </p:nvGrpSpPr>
      <p:grpSpPr>
        <a:xfrm>
          <a:off x="0" y="0"/>
          <a:ext cx="0" cy="0"/>
          <a:chOff x="0" y="0"/>
          <a:chExt cx="0" cy="0"/>
        </a:xfrm>
      </p:grpSpPr>
      <p:sp>
        <p:nvSpPr>
          <p:cNvPr id="70" name="Google Shape;70;p1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5"/>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2" name="Google Shape;72;p15"/>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3" name="Google Shape;73;p15"/>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4" name="Google Shape;74;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15"/>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6" name="Google Shape;76;p15"/>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7" name="Google Shape;77;p15"/>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78"/>
        <p:cNvGrpSpPr/>
        <p:nvPr/>
      </p:nvGrpSpPr>
      <p:grpSpPr>
        <a:xfrm>
          <a:off x="0" y="0"/>
          <a:ext cx="0" cy="0"/>
          <a:chOff x="0" y="0"/>
          <a:chExt cx="0" cy="0"/>
        </a:xfrm>
      </p:grpSpPr>
      <p:sp>
        <p:nvSpPr>
          <p:cNvPr id="79" name="Google Shape;79;p1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80" name="Google Shape;80;p16"/>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1" name="Google Shape;81;p16"/>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2" name="Google Shape;82;p16"/>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3" name="Google Shape;83;p16"/>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4" name="Google Shape;84;p16"/>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5" name="Google Shape;85;p16"/>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6" name="Google Shape;86;p16"/>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7" name="Google Shape;87;p16"/>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8" name="Google Shape;88;p16"/>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91" name="Google Shape;91;p1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17"/>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3"/>
        <p:cNvGrpSpPr/>
        <p:nvPr/>
      </p:nvGrpSpPr>
      <p:grpSpPr>
        <a:xfrm>
          <a:off x="0" y="0"/>
          <a:ext cx="0" cy="0"/>
          <a:chOff x="0" y="0"/>
          <a:chExt cx="0" cy="0"/>
        </a:xfrm>
      </p:grpSpPr>
      <p:sp>
        <p:nvSpPr>
          <p:cNvPr id="94" name="Google Shape;94;p18"/>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5" name="Google Shape;95;p18"/>
          <p:cNvSpPr>
            <a:spLocks noGrp="1"/>
          </p:cNvSpPr>
          <p:nvPr>
            <p:ph type="pic" idx="2"/>
          </p:nvPr>
        </p:nvSpPr>
        <p:spPr>
          <a:xfrm>
            <a:off x="4804825" y="1133300"/>
            <a:ext cx="4027500" cy="2392800"/>
          </a:xfrm>
          <a:prstGeom prst="rect">
            <a:avLst/>
          </a:prstGeom>
          <a:noFill/>
          <a:ln>
            <a:noFill/>
          </a:ln>
        </p:spPr>
      </p:sp>
      <p:sp>
        <p:nvSpPr>
          <p:cNvPr id="96" name="Google Shape;96;p18"/>
          <p:cNvSpPr>
            <a:spLocks noGrp="1"/>
          </p:cNvSpPr>
          <p:nvPr>
            <p:ph type="pic" idx="3"/>
          </p:nvPr>
        </p:nvSpPr>
        <p:spPr>
          <a:xfrm>
            <a:off x="311725" y="1133300"/>
            <a:ext cx="4027500" cy="2392800"/>
          </a:xfrm>
          <a:prstGeom prst="rect">
            <a:avLst/>
          </a:prstGeom>
          <a:noFill/>
          <a:ln>
            <a:noFill/>
          </a:ln>
        </p:spPr>
      </p:sp>
      <p:sp>
        <p:nvSpPr>
          <p:cNvPr id="97" name="Google Shape;97;p18"/>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8" name="Google Shape;98;p1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00" name="Google Shape;100;p18"/>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1" name="Google Shape;101;p18"/>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2"/>
        <p:cNvGrpSpPr/>
        <p:nvPr/>
      </p:nvGrpSpPr>
      <p:grpSpPr>
        <a:xfrm>
          <a:off x="0" y="0"/>
          <a:ext cx="0" cy="0"/>
          <a:chOff x="0" y="0"/>
          <a:chExt cx="0" cy="0"/>
        </a:xfrm>
      </p:grpSpPr>
      <p:sp>
        <p:nvSpPr>
          <p:cNvPr id="103" name="Google Shape;103;p19"/>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4" name="Google Shape;104;p19"/>
          <p:cNvSpPr>
            <a:spLocks noGrp="1"/>
          </p:cNvSpPr>
          <p:nvPr>
            <p:ph type="pic" idx="2"/>
          </p:nvPr>
        </p:nvSpPr>
        <p:spPr>
          <a:xfrm>
            <a:off x="6205225" y="1128325"/>
            <a:ext cx="2627100" cy="2273100"/>
          </a:xfrm>
          <a:prstGeom prst="rect">
            <a:avLst/>
          </a:prstGeom>
          <a:noFill/>
          <a:ln>
            <a:noFill/>
          </a:ln>
        </p:spPr>
      </p:sp>
      <p:sp>
        <p:nvSpPr>
          <p:cNvPr id="105" name="Google Shape;105;p19"/>
          <p:cNvSpPr>
            <a:spLocks noGrp="1"/>
          </p:cNvSpPr>
          <p:nvPr>
            <p:ph type="pic" idx="3"/>
          </p:nvPr>
        </p:nvSpPr>
        <p:spPr>
          <a:xfrm>
            <a:off x="311725" y="1128325"/>
            <a:ext cx="2627100" cy="2273100"/>
          </a:xfrm>
          <a:prstGeom prst="rect">
            <a:avLst/>
          </a:prstGeom>
          <a:noFill/>
          <a:ln>
            <a:noFill/>
          </a:ln>
        </p:spPr>
      </p:sp>
      <p:sp>
        <p:nvSpPr>
          <p:cNvPr id="106" name="Google Shape;106;p19"/>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19"/>
          <p:cNvSpPr>
            <a:spLocks noGrp="1"/>
          </p:cNvSpPr>
          <p:nvPr>
            <p:ph type="pic" idx="5"/>
          </p:nvPr>
        </p:nvSpPr>
        <p:spPr>
          <a:xfrm>
            <a:off x="3255250" y="1128325"/>
            <a:ext cx="2627100" cy="2273100"/>
          </a:xfrm>
          <a:prstGeom prst="rect">
            <a:avLst/>
          </a:prstGeom>
          <a:noFill/>
          <a:ln>
            <a:noFill/>
          </a:ln>
        </p:spPr>
      </p:sp>
      <p:sp>
        <p:nvSpPr>
          <p:cNvPr id="108" name="Google Shape;108;p19"/>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9" name="Google Shape;109;p1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11" name="Google Shape;111;p19"/>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2" name="Google Shape;112;p19"/>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3" name="Google Shape;113;p19"/>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4"/>
        <p:cNvGrpSpPr/>
        <p:nvPr/>
      </p:nvGrpSpPr>
      <p:grpSpPr>
        <a:xfrm>
          <a:off x="0" y="0"/>
          <a:ext cx="0" cy="0"/>
          <a:chOff x="0" y="0"/>
          <a:chExt cx="0" cy="0"/>
        </a:xfrm>
      </p:grpSpPr>
      <p:sp>
        <p:nvSpPr>
          <p:cNvPr id="115" name="Google Shape;115;p20"/>
          <p:cNvSpPr>
            <a:spLocks noGrp="1"/>
          </p:cNvSpPr>
          <p:nvPr>
            <p:ph type="pic" idx="2"/>
          </p:nvPr>
        </p:nvSpPr>
        <p:spPr>
          <a:xfrm>
            <a:off x="311700" y="445025"/>
            <a:ext cx="8520600" cy="4218300"/>
          </a:xfrm>
          <a:prstGeom prst="rect">
            <a:avLst/>
          </a:prstGeom>
          <a:noFill/>
          <a:ln>
            <a:noFill/>
          </a:ln>
        </p:spPr>
      </p:sp>
      <p:sp>
        <p:nvSpPr>
          <p:cNvPr id="116" name="Google Shape;116;p2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19" name="Google Shape;119;p21"/>
          <p:cNvSpPr>
            <a:spLocks noGrp="1"/>
          </p:cNvSpPr>
          <p:nvPr>
            <p:ph type="pic" idx="2"/>
          </p:nvPr>
        </p:nvSpPr>
        <p:spPr>
          <a:xfrm>
            <a:off x="3389600" y="118913"/>
            <a:ext cx="1643700" cy="1535100"/>
          </a:xfrm>
          <a:prstGeom prst="rect">
            <a:avLst/>
          </a:prstGeom>
          <a:noFill/>
          <a:ln>
            <a:noFill/>
          </a:ln>
        </p:spPr>
      </p:sp>
      <p:sp>
        <p:nvSpPr>
          <p:cNvPr id="120" name="Google Shape;120;p21"/>
          <p:cNvSpPr>
            <a:spLocks noGrp="1"/>
          </p:cNvSpPr>
          <p:nvPr>
            <p:ph type="pic" idx="3"/>
          </p:nvPr>
        </p:nvSpPr>
        <p:spPr>
          <a:xfrm>
            <a:off x="5195935" y="118913"/>
            <a:ext cx="1643700" cy="1535100"/>
          </a:xfrm>
          <a:prstGeom prst="rect">
            <a:avLst/>
          </a:prstGeom>
          <a:noFill/>
          <a:ln>
            <a:noFill/>
          </a:ln>
        </p:spPr>
      </p:sp>
      <p:sp>
        <p:nvSpPr>
          <p:cNvPr id="121" name="Google Shape;121;p21"/>
          <p:cNvSpPr>
            <a:spLocks noGrp="1"/>
          </p:cNvSpPr>
          <p:nvPr>
            <p:ph type="pic" idx="4"/>
          </p:nvPr>
        </p:nvSpPr>
        <p:spPr>
          <a:xfrm>
            <a:off x="7002270" y="118913"/>
            <a:ext cx="1643700" cy="1535100"/>
          </a:xfrm>
          <a:prstGeom prst="rect">
            <a:avLst/>
          </a:prstGeom>
          <a:noFill/>
          <a:ln>
            <a:noFill/>
          </a:ln>
        </p:spPr>
      </p:sp>
      <p:sp>
        <p:nvSpPr>
          <p:cNvPr id="122" name="Google Shape;122;p21"/>
          <p:cNvSpPr>
            <a:spLocks noGrp="1"/>
          </p:cNvSpPr>
          <p:nvPr>
            <p:ph type="pic" idx="5"/>
          </p:nvPr>
        </p:nvSpPr>
        <p:spPr>
          <a:xfrm>
            <a:off x="3389588" y="1804212"/>
            <a:ext cx="1643700" cy="1535100"/>
          </a:xfrm>
          <a:prstGeom prst="rect">
            <a:avLst/>
          </a:prstGeom>
          <a:noFill/>
          <a:ln>
            <a:noFill/>
          </a:ln>
        </p:spPr>
      </p:sp>
      <p:sp>
        <p:nvSpPr>
          <p:cNvPr id="123" name="Google Shape;123;p21"/>
          <p:cNvSpPr>
            <a:spLocks noGrp="1"/>
          </p:cNvSpPr>
          <p:nvPr>
            <p:ph type="pic" idx="6"/>
          </p:nvPr>
        </p:nvSpPr>
        <p:spPr>
          <a:xfrm>
            <a:off x="5195922" y="1804212"/>
            <a:ext cx="1643700" cy="1535100"/>
          </a:xfrm>
          <a:prstGeom prst="rect">
            <a:avLst/>
          </a:prstGeom>
          <a:noFill/>
          <a:ln>
            <a:noFill/>
          </a:ln>
        </p:spPr>
      </p:sp>
      <p:sp>
        <p:nvSpPr>
          <p:cNvPr id="124" name="Google Shape;124;p21"/>
          <p:cNvSpPr>
            <a:spLocks noGrp="1"/>
          </p:cNvSpPr>
          <p:nvPr>
            <p:ph type="pic" idx="7"/>
          </p:nvPr>
        </p:nvSpPr>
        <p:spPr>
          <a:xfrm>
            <a:off x="7002257" y="1804212"/>
            <a:ext cx="1643700" cy="1535100"/>
          </a:xfrm>
          <a:prstGeom prst="rect">
            <a:avLst/>
          </a:prstGeom>
          <a:noFill/>
          <a:ln>
            <a:noFill/>
          </a:ln>
        </p:spPr>
      </p:sp>
      <p:sp>
        <p:nvSpPr>
          <p:cNvPr id="125" name="Google Shape;125;p21"/>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26" name="Google Shape;126;p21"/>
          <p:cNvSpPr>
            <a:spLocks noGrp="1"/>
          </p:cNvSpPr>
          <p:nvPr>
            <p:ph type="pic" idx="8"/>
          </p:nvPr>
        </p:nvSpPr>
        <p:spPr>
          <a:xfrm>
            <a:off x="3389588" y="3489487"/>
            <a:ext cx="1643700" cy="1535100"/>
          </a:xfrm>
          <a:prstGeom prst="rect">
            <a:avLst/>
          </a:prstGeom>
          <a:noFill/>
          <a:ln>
            <a:noFill/>
          </a:ln>
        </p:spPr>
      </p:sp>
      <p:sp>
        <p:nvSpPr>
          <p:cNvPr id="127" name="Google Shape;127;p21"/>
          <p:cNvSpPr>
            <a:spLocks noGrp="1"/>
          </p:cNvSpPr>
          <p:nvPr>
            <p:ph type="pic" idx="9"/>
          </p:nvPr>
        </p:nvSpPr>
        <p:spPr>
          <a:xfrm>
            <a:off x="5195922" y="3489487"/>
            <a:ext cx="1643700" cy="1535100"/>
          </a:xfrm>
          <a:prstGeom prst="rect">
            <a:avLst/>
          </a:prstGeom>
          <a:noFill/>
          <a:ln>
            <a:noFill/>
          </a:ln>
        </p:spPr>
      </p:sp>
      <p:sp>
        <p:nvSpPr>
          <p:cNvPr id="128" name="Google Shape;128;p21"/>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type="blank">
  <p:cSld name="BLANK">
    <p:bg>
      <p:bgPr>
        <a:solidFill>
          <a:schemeClr val="lt2"/>
        </a:solidFill>
        <a:effectLst/>
      </p:bgPr>
    </p:bg>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131" name="Google Shape;131;p2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32" name="Google Shape;132;p22"/>
          <p:cNvSpPr>
            <a:spLocks noGrp="1"/>
          </p:cNvSpPr>
          <p:nvPr>
            <p:ph type="pic" idx="2"/>
          </p:nvPr>
        </p:nvSpPr>
        <p:spPr>
          <a:xfrm>
            <a:off x="-25" y="2917350"/>
            <a:ext cx="2504400" cy="1668300"/>
          </a:xfrm>
          <a:prstGeom prst="rect">
            <a:avLst/>
          </a:prstGeom>
          <a:noFill/>
          <a:ln>
            <a:noFill/>
          </a:ln>
        </p:spPr>
      </p:sp>
      <p:sp>
        <p:nvSpPr>
          <p:cNvPr id="133" name="Google Shape;133;p22"/>
          <p:cNvSpPr>
            <a:spLocks noGrp="1"/>
          </p:cNvSpPr>
          <p:nvPr>
            <p:ph type="pic" idx="3"/>
          </p:nvPr>
        </p:nvSpPr>
        <p:spPr>
          <a:xfrm>
            <a:off x="6057900" y="636250"/>
            <a:ext cx="3086100" cy="2469600"/>
          </a:xfrm>
          <a:prstGeom prst="rect">
            <a:avLst/>
          </a:prstGeom>
          <a:noFill/>
          <a:ln>
            <a:noFill/>
          </a:ln>
        </p:spPr>
      </p:sp>
      <p:sp>
        <p:nvSpPr>
          <p:cNvPr id="134" name="Google Shape;134;p22"/>
          <p:cNvSpPr>
            <a:spLocks noGrp="1"/>
          </p:cNvSpPr>
          <p:nvPr>
            <p:ph type="pic" idx="4"/>
          </p:nvPr>
        </p:nvSpPr>
        <p:spPr>
          <a:xfrm>
            <a:off x="6057900" y="3998050"/>
            <a:ext cx="1145400" cy="1145400"/>
          </a:xfrm>
          <a:prstGeom prst="rect">
            <a:avLst/>
          </a:prstGeom>
          <a:noFill/>
          <a:ln>
            <a:noFill/>
          </a:ln>
        </p:spPr>
      </p:sp>
      <p:sp>
        <p:nvSpPr>
          <p:cNvPr id="135" name="Google Shape;135;p22"/>
          <p:cNvSpPr txBox="1">
            <a:spLocks noGrp="1"/>
          </p:cNvSpPr>
          <p:nvPr>
            <p:ph type="title" idx="5"/>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a:endParaRPr/>
          </a:p>
        </p:txBody>
      </p:sp>
      <p:sp>
        <p:nvSpPr>
          <p:cNvPr id="136" name="Google Shape;136;p2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37" name="Google Shape;137;p22"/>
          <p:cNvSpPr txBox="1">
            <a:spLocks noGrp="1"/>
          </p:cNvSpPr>
          <p:nvPr>
            <p:ph type="subTitle" idx="6"/>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ur Mission">
  <p:cSld name="CUSTOM">
    <p:bg>
      <p:bgPr>
        <a:solidFill>
          <a:schemeClr val="lt2"/>
        </a:solid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body" idx="1"/>
          </p:nvPr>
        </p:nvSpPr>
        <p:spPr>
          <a:xfrm>
            <a:off x="1746472" y="1569600"/>
            <a:ext cx="42870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0" name="Google Shape;140;p23"/>
          <p:cNvSpPr txBox="1">
            <a:spLocks noGrp="1"/>
          </p:cNvSpPr>
          <p:nvPr>
            <p:ph type="subTitle" idx="2"/>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41" name="Google Shape;141;p23"/>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42" name="Google Shape;142;p2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43" name="Google Shape;143;p23"/>
          <p:cNvSpPr>
            <a:spLocks noGrp="1"/>
          </p:cNvSpPr>
          <p:nvPr>
            <p:ph type="pic" idx="4"/>
          </p:nvPr>
        </p:nvSpPr>
        <p:spPr>
          <a:xfrm>
            <a:off x="-25" y="2896025"/>
            <a:ext cx="1470600" cy="2247600"/>
          </a:xfrm>
          <a:prstGeom prst="rect">
            <a:avLst/>
          </a:prstGeom>
          <a:noFill/>
          <a:ln>
            <a:noFill/>
          </a:ln>
        </p:spPr>
      </p:sp>
      <p:sp>
        <p:nvSpPr>
          <p:cNvPr id="144" name="Google Shape;144;p23"/>
          <p:cNvSpPr>
            <a:spLocks noGrp="1"/>
          </p:cNvSpPr>
          <p:nvPr>
            <p:ph type="pic" idx="5"/>
          </p:nvPr>
        </p:nvSpPr>
        <p:spPr>
          <a:xfrm>
            <a:off x="7037800" y="712950"/>
            <a:ext cx="2106300" cy="2710500"/>
          </a:xfrm>
          <a:prstGeom prst="rect">
            <a:avLst/>
          </a:prstGeom>
          <a:noFill/>
          <a:ln>
            <a:noFill/>
          </a:ln>
        </p:spPr>
      </p:sp>
      <p:sp>
        <p:nvSpPr>
          <p:cNvPr id="145" name="Google Shape;145;p23"/>
          <p:cNvSpPr>
            <a:spLocks noGrp="1"/>
          </p:cNvSpPr>
          <p:nvPr>
            <p:ph type="pic" idx="6"/>
          </p:nvPr>
        </p:nvSpPr>
        <p:spPr>
          <a:xfrm>
            <a:off x="5323300" y="3423300"/>
            <a:ext cx="1714500" cy="1714500"/>
          </a:xfrm>
          <a:prstGeom prst="rect">
            <a:avLst/>
          </a:prstGeom>
          <a:noFill/>
          <a:ln>
            <a:noFill/>
          </a:ln>
        </p:spPr>
      </p:sp>
      <p:sp>
        <p:nvSpPr>
          <p:cNvPr id="146" name="Google Shape;146;p23"/>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agenda">
  <p:cSld name="TITLE_1">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49" name="Google Shape;149;p24"/>
          <p:cNvSpPr txBox="1">
            <a:spLocks noGrp="1"/>
          </p:cNvSpPr>
          <p:nvPr>
            <p:ph type="title" idx="2"/>
          </p:nvPr>
        </p:nvSpPr>
        <p:spPr>
          <a:xfrm>
            <a:off x="1610975" y="1315350"/>
            <a:ext cx="6482700" cy="382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0" name="Google Shape;150;p2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1" name="Google Shape;151;p24"/>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2" name="Google Shape;152;p2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verview">
  <p:cSld name="CUSTOM_1_1">
    <p:bg>
      <p:bgPr>
        <a:solidFill>
          <a:schemeClr val="lt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body" idx="1"/>
          </p:nvPr>
        </p:nvSpPr>
        <p:spPr>
          <a:xfrm>
            <a:off x="1746475" y="1206375"/>
            <a:ext cx="41220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55" name="Google Shape;155;p25"/>
          <p:cNvSpPr>
            <a:spLocks noGrp="1"/>
          </p:cNvSpPr>
          <p:nvPr>
            <p:ph type="pic" idx="2"/>
          </p:nvPr>
        </p:nvSpPr>
        <p:spPr>
          <a:xfrm>
            <a:off x="6438900" y="1545300"/>
            <a:ext cx="2705100" cy="3592500"/>
          </a:xfrm>
          <a:prstGeom prst="rect">
            <a:avLst/>
          </a:prstGeom>
          <a:noFill/>
          <a:ln>
            <a:noFill/>
          </a:ln>
        </p:spPr>
      </p:sp>
      <p:sp>
        <p:nvSpPr>
          <p:cNvPr id="156" name="Google Shape;156;p25"/>
          <p:cNvSpPr>
            <a:spLocks noGrp="1"/>
          </p:cNvSpPr>
          <p:nvPr>
            <p:ph type="pic" idx="3"/>
          </p:nvPr>
        </p:nvSpPr>
        <p:spPr>
          <a:xfrm>
            <a:off x="2871750" y="3721100"/>
            <a:ext cx="2899500" cy="1422300"/>
          </a:xfrm>
          <a:prstGeom prst="rect">
            <a:avLst/>
          </a:prstGeom>
          <a:noFill/>
          <a:ln>
            <a:noFill/>
          </a:ln>
        </p:spPr>
      </p:sp>
      <p:sp>
        <p:nvSpPr>
          <p:cNvPr id="157" name="Google Shape;157;p25"/>
          <p:cNvSpPr txBox="1">
            <a:spLocks noGrp="1"/>
          </p:cNvSpPr>
          <p:nvPr>
            <p:ph type="subTitle" idx="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8" name="Google Shape;158;p25"/>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9" name="Google Shape;159;p25"/>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60" name="Google Shape;160;p2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p:cSld name="TITLE_36">
    <p:bg>
      <p:bgPr>
        <a:solidFill>
          <a:schemeClr val="lt2"/>
        </a:solidFill>
        <a:effectLst/>
      </p:bgPr>
    </p:bg>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163" name="Google Shape;163;p26"/>
          <p:cNvSpPr txBox="1">
            <a:spLocks noGrp="1"/>
          </p:cNvSpPr>
          <p:nvPr>
            <p:ph type="title" idx="2"/>
          </p:nvPr>
        </p:nvSpPr>
        <p:spPr>
          <a:xfrm>
            <a:off x="1605875" y="1087988"/>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64" name="Google Shape;164;p2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65" name="Google Shape;165;p26"/>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66" name="Google Shape;166;p2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67" name="Google Shape;167;p26"/>
          <p:cNvSpPr>
            <a:spLocks noGrp="1"/>
          </p:cNvSpPr>
          <p:nvPr>
            <p:ph type="pic" idx="4"/>
          </p:nvPr>
        </p:nvSpPr>
        <p:spPr>
          <a:xfrm>
            <a:off x="7429500" y="3429000"/>
            <a:ext cx="1714500" cy="17145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siness Overview">
  <p:cSld name="CUSTOM_5">
    <p:spTree>
      <p:nvGrpSpPr>
        <p:cNvPr id="1" name="Shape 168"/>
        <p:cNvGrpSpPr/>
        <p:nvPr/>
      </p:nvGrpSpPr>
      <p:grpSpPr>
        <a:xfrm>
          <a:off x="0" y="0"/>
          <a:ext cx="0" cy="0"/>
          <a:chOff x="0" y="0"/>
          <a:chExt cx="0" cy="0"/>
        </a:xfrm>
      </p:grpSpPr>
      <p:sp>
        <p:nvSpPr>
          <p:cNvPr id="169" name="Google Shape;169;p27"/>
          <p:cNvSpPr/>
          <p:nvPr/>
        </p:nvSpPr>
        <p:spPr>
          <a:xfrm>
            <a:off x="2286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0" name="Google Shape;170;p27"/>
          <p:cNvSpPr/>
          <p:nvPr/>
        </p:nvSpPr>
        <p:spPr>
          <a:xfrm>
            <a:off x="317055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1" name="Google Shape;171;p27"/>
          <p:cNvSpPr/>
          <p:nvPr/>
        </p:nvSpPr>
        <p:spPr>
          <a:xfrm>
            <a:off x="61125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2" name="Google Shape;172;p27"/>
          <p:cNvSpPr/>
          <p:nvPr/>
        </p:nvSpPr>
        <p:spPr>
          <a:xfrm>
            <a:off x="6112500" y="122647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3" name="Google Shape;173;p27"/>
          <p:cNvSpPr/>
          <p:nvPr/>
        </p:nvSpPr>
        <p:spPr>
          <a:xfrm>
            <a:off x="3170550" y="1226400"/>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4" name="Google Shape;174;p2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75" name="Google Shape;175;p2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76" name="Google Shape;176;p27"/>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77" name="Google Shape;177;p2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78" name="Google Shape;178;p27"/>
          <p:cNvSpPr/>
          <p:nvPr/>
        </p:nvSpPr>
        <p:spPr>
          <a:xfrm>
            <a:off x="228600" y="1226475"/>
            <a:ext cx="2790000" cy="17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179" name="Google Shape;179;p27"/>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180" name="Google Shape;180;p27"/>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1" name="Google Shape;181;p27"/>
          <p:cNvSpPr txBox="1">
            <a:spLocks noGrp="1"/>
          </p:cNvSpPr>
          <p:nvPr>
            <p:ph type="body" idx="5"/>
          </p:nvPr>
        </p:nvSpPr>
        <p:spPr>
          <a:xfrm>
            <a:off x="32127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2" name="Google Shape;182;p27"/>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3" name="Google Shape;183;p27"/>
          <p:cNvSpPr txBox="1">
            <a:spLocks noGrp="1"/>
          </p:cNvSpPr>
          <p:nvPr>
            <p:ph type="body" idx="7"/>
          </p:nvPr>
        </p:nvSpPr>
        <p:spPr>
          <a:xfrm>
            <a:off x="3262800"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4" name="Google Shape;184;p27"/>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5" name="Google Shape;185;p27"/>
          <p:cNvSpPr txBox="1">
            <a:spLocks noGrp="1"/>
          </p:cNvSpPr>
          <p:nvPr>
            <p:ph type="body" idx="9"/>
          </p:nvPr>
        </p:nvSpPr>
        <p:spPr>
          <a:xfrm>
            <a:off x="620432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6" name="Google Shape;186;p27"/>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7" name="Google Shape;187;p27"/>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8" name="Google Shape;188;p27"/>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9" name="Google Shape;189;p27"/>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p:cSld name="CUSTOM_2">
    <p:spTree>
      <p:nvGrpSpPr>
        <p:cNvPr id="1" name="Shape 190"/>
        <p:cNvGrpSpPr/>
        <p:nvPr/>
      </p:nvGrpSpPr>
      <p:grpSpPr>
        <a:xfrm>
          <a:off x="0" y="0"/>
          <a:ext cx="0" cy="0"/>
          <a:chOff x="0" y="0"/>
          <a:chExt cx="0" cy="0"/>
        </a:xfrm>
      </p:grpSpPr>
      <p:sp>
        <p:nvSpPr>
          <p:cNvPr id="191" name="Google Shape;191;p28"/>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92" name="Google Shape;192;p28"/>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193" name="Google Shape;193;p28"/>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194" name="Google Shape;194;p28"/>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ncial Snapshot">
  <p:cSld name="CUSTOM_2_1">
    <p:spTree>
      <p:nvGrpSpPr>
        <p:cNvPr id="1" name="Shape 195"/>
        <p:cNvGrpSpPr/>
        <p:nvPr/>
      </p:nvGrpSpPr>
      <p:grpSpPr>
        <a:xfrm>
          <a:off x="0" y="0"/>
          <a:ext cx="0" cy="0"/>
          <a:chOff x="0" y="0"/>
          <a:chExt cx="0" cy="0"/>
        </a:xfrm>
      </p:grpSpPr>
      <p:sp>
        <p:nvSpPr>
          <p:cNvPr id="196" name="Google Shape;196;p29"/>
          <p:cNvSpPr txBox="1">
            <a:spLocks noGrp="1"/>
          </p:cNvSpPr>
          <p:nvPr>
            <p:ph type="subTitle" idx="1"/>
          </p:nvPr>
        </p:nvSpPr>
        <p:spPr>
          <a:xfrm>
            <a:off x="1771198" y="3024500"/>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29"/>
          <p:cNvSpPr txBox="1">
            <a:spLocks noGrp="1"/>
          </p:cNvSpPr>
          <p:nvPr>
            <p:ph type="subTitle" idx="2"/>
          </p:nvPr>
        </p:nvSpPr>
        <p:spPr>
          <a:xfrm>
            <a:off x="177119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29"/>
          <p:cNvSpPr txBox="1">
            <a:spLocks noGrp="1"/>
          </p:cNvSpPr>
          <p:nvPr>
            <p:ph type="subTitle" idx="3"/>
          </p:nvPr>
        </p:nvSpPr>
        <p:spPr>
          <a:xfrm>
            <a:off x="1771198" y="2356467"/>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29"/>
          <p:cNvSpPr txBox="1">
            <a:spLocks noGrp="1"/>
          </p:cNvSpPr>
          <p:nvPr>
            <p:ph type="subTitle" idx="4"/>
          </p:nvPr>
        </p:nvSpPr>
        <p:spPr>
          <a:xfrm>
            <a:off x="10405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29"/>
          <p:cNvSpPr txBox="1">
            <a:spLocks noGrp="1"/>
          </p:cNvSpPr>
          <p:nvPr>
            <p:ph type="subTitle" idx="5"/>
          </p:nvPr>
        </p:nvSpPr>
        <p:spPr>
          <a:xfrm>
            <a:off x="10405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29"/>
          <p:cNvSpPr txBox="1">
            <a:spLocks noGrp="1"/>
          </p:cNvSpPr>
          <p:nvPr>
            <p:ph type="subTitle" idx="6"/>
          </p:nvPr>
        </p:nvSpPr>
        <p:spPr>
          <a:xfrm>
            <a:off x="104050" y="31360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9"/>
          <p:cNvSpPr txBox="1">
            <a:spLocks noGrp="1"/>
          </p:cNvSpPr>
          <p:nvPr>
            <p:ph type="subTitle" idx="7"/>
          </p:nvPr>
        </p:nvSpPr>
        <p:spPr>
          <a:xfrm>
            <a:off x="94072"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29"/>
          <p:cNvSpPr txBox="1">
            <a:spLocks noGrp="1"/>
          </p:cNvSpPr>
          <p:nvPr>
            <p:ph type="subTitle" idx="8"/>
          </p:nvPr>
        </p:nvSpPr>
        <p:spPr>
          <a:xfrm>
            <a:off x="4651939"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29"/>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
        <p:nvSpPr>
          <p:cNvPr id="205" name="Google Shape;205;p29"/>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06" name="Google Shape;206;p29"/>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07" name="Google Shape;207;p29"/>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
        <p:nvSpPr>
          <p:cNvPr id="208" name="Google Shape;208;p29"/>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cxnSp>
        <p:nvCxnSpPr>
          <p:cNvPr id="209" name="Google Shape;209;p29"/>
          <p:cNvCxnSpPr/>
          <p:nvPr/>
        </p:nvCxnSpPr>
        <p:spPr>
          <a:xfrm>
            <a:off x="4515550" y="1368725"/>
            <a:ext cx="0" cy="3425700"/>
          </a:xfrm>
          <a:prstGeom prst="straightConnector1">
            <a:avLst/>
          </a:prstGeom>
          <a:noFill/>
          <a:ln w="9525" cap="flat" cmpd="sng">
            <a:solidFill>
              <a:schemeClr val="accent1"/>
            </a:solidFill>
            <a:prstDash val="solid"/>
            <a:round/>
            <a:headEnd type="none" w="med" len="med"/>
            <a:tailEnd type="none" w="med" len="med"/>
          </a:ln>
        </p:spPr>
      </p:cxnSp>
      <p:sp>
        <p:nvSpPr>
          <p:cNvPr id="210" name="Google Shape;210;p29"/>
          <p:cNvSpPr txBox="1">
            <a:spLocks noGrp="1"/>
          </p:cNvSpPr>
          <p:nvPr>
            <p:ph type="subTitle" idx="9"/>
          </p:nvPr>
        </p:nvSpPr>
        <p:spPr>
          <a:xfrm>
            <a:off x="467690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29"/>
          <p:cNvSpPr txBox="1">
            <a:spLocks noGrp="1"/>
          </p:cNvSpPr>
          <p:nvPr>
            <p:ph type="subTitle" idx="13"/>
          </p:nvPr>
        </p:nvSpPr>
        <p:spPr>
          <a:xfrm>
            <a:off x="467690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9"/>
          <p:cNvSpPr txBox="1">
            <a:spLocks noGrp="1"/>
          </p:cNvSpPr>
          <p:nvPr>
            <p:ph type="subTitle" idx="14"/>
          </p:nvPr>
        </p:nvSpPr>
        <p:spPr>
          <a:xfrm>
            <a:off x="4676900" y="30598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29"/>
          <p:cNvSpPr txBox="1">
            <a:spLocks noGrp="1"/>
          </p:cNvSpPr>
          <p:nvPr>
            <p:ph type="subTitle" idx="15"/>
          </p:nvPr>
        </p:nvSpPr>
        <p:spPr>
          <a:xfrm>
            <a:off x="4676900" y="3655300"/>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29"/>
          <p:cNvSpPr txBox="1">
            <a:spLocks noGrp="1"/>
          </p:cNvSpPr>
          <p:nvPr>
            <p:ph type="subTitle" idx="16"/>
          </p:nvPr>
        </p:nvSpPr>
        <p:spPr>
          <a:xfrm>
            <a:off x="4676900" y="4326883"/>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29"/>
          <p:cNvSpPr txBox="1">
            <a:spLocks noGrp="1"/>
          </p:cNvSpPr>
          <p:nvPr>
            <p:ph type="subTitle" idx="17"/>
          </p:nvPr>
        </p:nvSpPr>
        <p:spPr>
          <a:xfrm>
            <a:off x="6411748" y="296318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29"/>
          <p:cNvSpPr txBox="1">
            <a:spLocks noGrp="1"/>
          </p:cNvSpPr>
          <p:nvPr>
            <p:ph type="subTitle" idx="18"/>
          </p:nvPr>
        </p:nvSpPr>
        <p:spPr>
          <a:xfrm>
            <a:off x="641174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29"/>
          <p:cNvSpPr txBox="1">
            <a:spLocks noGrp="1"/>
          </p:cNvSpPr>
          <p:nvPr>
            <p:ph type="subTitle" idx="19"/>
          </p:nvPr>
        </p:nvSpPr>
        <p:spPr>
          <a:xfrm>
            <a:off x="6411748" y="236390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29"/>
          <p:cNvSpPr txBox="1">
            <a:spLocks noGrp="1"/>
          </p:cNvSpPr>
          <p:nvPr>
            <p:ph type="subTitle" idx="20"/>
          </p:nvPr>
        </p:nvSpPr>
        <p:spPr>
          <a:xfrm>
            <a:off x="6411748" y="356245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9"/>
          <p:cNvSpPr txBox="1">
            <a:spLocks noGrp="1"/>
          </p:cNvSpPr>
          <p:nvPr>
            <p:ph type="subTitle" idx="21"/>
          </p:nvPr>
        </p:nvSpPr>
        <p:spPr>
          <a:xfrm>
            <a:off x="6411748" y="42379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20" name="Google Shape;220;p29"/>
          <p:cNvCxnSpPr/>
          <p:nvPr/>
        </p:nvCxnSpPr>
        <p:spPr>
          <a:xfrm>
            <a:off x="200117" y="3089629"/>
            <a:ext cx="4082100" cy="0"/>
          </a:xfrm>
          <a:prstGeom prst="straightConnector1">
            <a:avLst/>
          </a:prstGeom>
          <a:noFill/>
          <a:ln w="19050" cap="flat" cmpd="sng">
            <a:solidFill>
              <a:schemeClr val="accent1"/>
            </a:solidFill>
            <a:prstDash val="solid"/>
            <a:round/>
            <a:headEnd type="none" w="med" len="med"/>
            <a:tailEnd type="none" w="med" len="med"/>
          </a:ln>
        </p:spPr>
      </p:cxnSp>
      <p:cxnSp>
        <p:nvCxnSpPr>
          <p:cNvPr id="221" name="Google Shape;221;p29"/>
          <p:cNvCxnSpPr/>
          <p:nvPr/>
        </p:nvCxnSpPr>
        <p:spPr>
          <a:xfrm>
            <a:off x="4786525" y="4282704"/>
            <a:ext cx="40821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ncial Executive Summary">
  <p:cSld name="TITLE_1_1">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1985411"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24" name="Google Shape;224;p30"/>
          <p:cNvSpPr txBox="1">
            <a:spLocks noGrp="1"/>
          </p:cNvSpPr>
          <p:nvPr>
            <p:ph type="subTitle" idx="2"/>
          </p:nvPr>
        </p:nvSpPr>
        <p:spPr>
          <a:xfrm>
            <a:off x="201450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25" name="Google Shape;225;p30"/>
          <p:cNvSpPr txBox="1">
            <a:spLocks noGrp="1"/>
          </p:cNvSpPr>
          <p:nvPr>
            <p:ph type="subTitle" idx="3"/>
          </p:nvPr>
        </p:nvSpPr>
        <p:spPr>
          <a:xfrm>
            <a:off x="189200"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26" name="Google Shape;226;p30"/>
          <p:cNvSpPr txBox="1">
            <a:spLocks noGrp="1"/>
          </p:cNvSpPr>
          <p:nvPr>
            <p:ph type="body" idx="4"/>
          </p:nvPr>
        </p:nvSpPr>
        <p:spPr>
          <a:xfrm>
            <a:off x="212473" y="1023597"/>
            <a:ext cx="3560400" cy="989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cxnSp>
        <p:nvCxnSpPr>
          <p:cNvPr id="227" name="Google Shape;227;p30"/>
          <p:cNvCxnSpPr/>
          <p:nvPr/>
        </p:nvCxnSpPr>
        <p:spPr>
          <a:xfrm>
            <a:off x="226950" y="4635025"/>
            <a:ext cx="3426000" cy="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30"/>
          <p:cNvCxnSpPr/>
          <p:nvPr/>
        </p:nvCxnSpPr>
        <p:spPr>
          <a:xfrm>
            <a:off x="226950" y="4326850"/>
            <a:ext cx="3426000" cy="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30"/>
          <p:cNvSpPr/>
          <p:nvPr/>
        </p:nvSpPr>
        <p:spPr>
          <a:xfrm>
            <a:off x="730821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0" name="Google Shape;230;p30"/>
          <p:cNvSpPr txBox="1">
            <a:spLocks noGrp="1"/>
          </p:cNvSpPr>
          <p:nvPr>
            <p:ph type="body" idx="5"/>
          </p:nvPr>
        </p:nvSpPr>
        <p:spPr>
          <a:xfrm>
            <a:off x="730821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1" name="Google Shape;231;p30"/>
          <p:cNvSpPr txBox="1">
            <a:spLocks noGrp="1"/>
          </p:cNvSpPr>
          <p:nvPr>
            <p:ph type="subTitle" idx="6"/>
          </p:nvPr>
        </p:nvSpPr>
        <p:spPr>
          <a:xfrm>
            <a:off x="730821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32" name="Google Shape;232;p30"/>
          <p:cNvSpPr/>
          <p:nvPr/>
        </p:nvSpPr>
        <p:spPr>
          <a:xfrm>
            <a:off x="7308198"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3" name="Google Shape;233;p30"/>
          <p:cNvSpPr txBox="1">
            <a:spLocks noGrp="1"/>
          </p:cNvSpPr>
          <p:nvPr>
            <p:ph type="body" idx="7"/>
          </p:nvPr>
        </p:nvSpPr>
        <p:spPr>
          <a:xfrm>
            <a:off x="7308200"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4" name="Google Shape;234;p30"/>
          <p:cNvSpPr txBox="1">
            <a:spLocks noGrp="1"/>
          </p:cNvSpPr>
          <p:nvPr>
            <p:ph type="subTitle" idx="8"/>
          </p:nvPr>
        </p:nvSpPr>
        <p:spPr>
          <a:xfrm>
            <a:off x="7308201"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35" name="Google Shape;235;p30"/>
          <p:cNvSpPr/>
          <p:nvPr/>
        </p:nvSpPr>
        <p:spPr>
          <a:xfrm>
            <a:off x="3959148"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6" name="Google Shape;236;p30"/>
          <p:cNvSpPr txBox="1">
            <a:spLocks noGrp="1"/>
          </p:cNvSpPr>
          <p:nvPr>
            <p:ph type="body" idx="9"/>
          </p:nvPr>
        </p:nvSpPr>
        <p:spPr>
          <a:xfrm>
            <a:off x="3959150"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7" name="Google Shape;237;p30"/>
          <p:cNvSpPr/>
          <p:nvPr/>
        </p:nvSpPr>
        <p:spPr>
          <a:xfrm>
            <a:off x="3959150" y="3325508"/>
            <a:ext cx="1607100" cy="78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238" name="Google Shape;238;p30"/>
          <p:cNvSpPr txBox="1">
            <a:spLocks noGrp="1"/>
          </p:cNvSpPr>
          <p:nvPr>
            <p:ph type="subTitle" idx="13"/>
          </p:nvPr>
        </p:nvSpPr>
        <p:spPr>
          <a:xfrm>
            <a:off x="3959150" y="3325475"/>
            <a:ext cx="1607100" cy="782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239" name="Google Shape;239;p30"/>
          <p:cNvSpPr txBox="1">
            <a:spLocks noGrp="1"/>
          </p:cNvSpPr>
          <p:nvPr>
            <p:ph type="subTitle" idx="1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40" name="Google Shape;240;p30"/>
          <p:cNvSpPr txBox="1">
            <a:spLocks noGrp="1"/>
          </p:cNvSpPr>
          <p:nvPr>
            <p:ph type="subTitle" idx="1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41" name="Google Shape;241;p3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42" name="Google Shape;242;p30"/>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cxnSp>
        <p:nvCxnSpPr>
          <p:cNvPr id="243" name="Google Shape;243;p30"/>
          <p:cNvCxnSpPr/>
          <p:nvPr/>
        </p:nvCxnSpPr>
        <p:spPr>
          <a:xfrm>
            <a:off x="3952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30"/>
          <p:cNvCxnSpPr/>
          <p:nvPr/>
        </p:nvCxnSpPr>
        <p:spPr>
          <a:xfrm>
            <a:off x="5070844"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0"/>
          <p:cNvCxnSpPr/>
          <p:nvPr/>
        </p:nvCxnSpPr>
        <p:spPr>
          <a:xfrm>
            <a:off x="6189289"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30"/>
          <p:cNvCxnSpPr/>
          <p:nvPr/>
        </p:nvCxnSpPr>
        <p:spPr>
          <a:xfrm>
            <a:off x="7307733"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0"/>
          <p:cNvCxnSpPr/>
          <p:nvPr/>
        </p:nvCxnSpPr>
        <p:spPr>
          <a:xfrm>
            <a:off x="8426178"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30"/>
          <p:cNvCxnSpPr/>
          <p:nvPr/>
        </p:nvCxnSpPr>
        <p:spPr>
          <a:xfrm>
            <a:off x="4511622"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30"/>
          <p:cNvCxnSpPr/>
          <p:nvPr/>
        </p:nvCxnSpPr>
        <p:spPr>
          <a:xfrm>
            <a:off x="5630067"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30"/>
          <p:cNvCxnSpPr/>
          <p:nvPr/>
        </p:nvCxnSpPr>
        <p:spPr>
          <a:xfrm>
            <a:off x="6748511"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0"/>
          <p:cNvCxnSpPr/>
          <p:nvPr/>
        </p:nvCxnSpPr>
        <p:spPr>
          <a:xfrm>
            <a:off x="7866956"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30"/>
          <p:cNvCxnSpPr/>
          <p:nvPr/>
        </p:nvCxnSpPr>
        <p:spPr>
          <a:xfrm>
            <a:off x="8985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0"/>
          <p:cNvCxnSpPr/>
          <p:nvPr/>
        </p:nvCxnSpPr>
        <p:spPr>
          <a:xfrm>
            <a:off x="71940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0"/>
          <p:cNvCxnSpPr/>
          <p:nvPr/>
        </p:nvCxnSpPr>
        <p:spPr>
          <a:xfrm>
            <a:off x="120876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0"/>
          <p:cNvCxnSpPr/>
          <p:nvPr/>
        </p:nvCxnSpPr>
        <p:spPr>
          <a:xfrm>
            <a:off x="169812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30"/>
          <p:cNvCxnSpPr/>
          <p:nvPr/>
        </p:nvCxnSpPr>
        <p:spPr>
          <a:xfrm>
            <a:off x="218748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57" name="Google Shape;257;p30"/>
          <p:cNvSpPr/>
          <p:nvPr/>
        </p:nvSpPr>
        <p:spPr>
          <a:xfrm>
            <a:off x="229843" y="4125475"/>
            <a:ext cx="3425935" cy="838687"/>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cxnSp>
        <p:nvCxnSpPr>
          <p:cNvPr id="258" name="Google Shape;258;p30"/>
          <p:cNvCxnSpPr/>
          <p:nvPr/>
        </p:nvCxnSpPr>
        <p:spPr>
          <a:xfrm>
            <a:off x="267684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30"/>
          <p:cNvCxnSpPr/>
          <p:nvPr/>
        </p:nvCxnSpPr>
        <p:spPr>
          <a:xfrm>
            <a:off x="316620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60" name="Google Shape;260;p30"/>
          <p:cNvSpPr/>
          <p:nvPr/>
        </p:nvSpPr>
        <p:spPr>
          <a:xfrm>
            <a:off x="5633673"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1" name="Google Shape;261;p30"/>
          <p:cNvSpPr txBox="1">
            <a:spLocks noGrp="1"/>
          </p:cNvSpPr>
          <p:nvPr>
            <p:ph type="body" idx="16"/>
          </p:nvPr>
        </p:nvSpPr>
        <p:spPr>
          <a:xfrm>
            <a:off x="5633675"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62" name="Google Shape;262;p30"/>
          <p:cNvSpPr txBox="1">
            <a:spLocks noGrp="1"/>
          </p:cNvSpPr>
          <p:nvPr>
            <p:ph type="subTitle" idx="17"/>
          </p:nvPr>
        </p:nvSpPr>
        <p:spPr>
          <a:xfrm>
            <a:off x="3959151"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3" name="Google Shape;263;p30"/>
          <p:cNvSpPr txBox="1">
            <a:spLocks noGrp="1"/>
          </p:cNvSpPr>
          <p:nvPr>
            <p:ph type="subTitle" idx="18"/>
          </p:nvPr>
        </p:nvSpPr>
        <p:spPr>
          <a:xfrm>
            <a:off x="5633676"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4" name="Google Shape;264;p30"/>
          <p:cNvSpPr/>
          <p:nvPr/>
        </p:nvSpPr>
        <p:spPr>
          <a:xfrm>
            <a:off x="563366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5" name="Google Shape;265;p30"/>
          <p:cNvSpPr txBox="1">
            <a:spLocks noGrp="1"/>
          </p:cNvSpPr>
          <p:nvPr>
            <p:ph type="body" idx="19"/>
          </p:nvPr>
        </p:nvSpPr>
        <p:spPr>
          <a:xfrm>
            <a:off x="563366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66" name="Google Shape;266;p30"/>
          <p:cNvSpPr txBox="1">
            <a:spLocks noGrp="1"/>
          </p:cNvSpPr>
          <p:nvPr>
            <p:ph type="subTitle" idx="20"/>
          </p:nvPr>
        </p:nvSpPr>
        <p:spPr>
          <a:xfrm>
            <a:off x="563366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7" name="Google Shape;267;p30"/>
          <p:cNvSpPr txBox="1">
            <a:spLocks noGrp="1"/>
          </p:cNvSpPr>
          <p:nvPr>
            <p:ph type="subTitle" idx="2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68" name="Google Shape;268;p30"/>
          <p:cNvSpPr txBox="1">
            <a:spLocks noGrp="1"/>
          </p:cNvSpPr>
          <p:nvPr>
            <p:ph type="subTitle" idx="22"/>
          </p:nvPr>
        </p:nvSpPr>
        <p:spPr>
          <a:xfrm>
            <a:off x="50520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69" name="Google Shape;269;p30"/>
          <p:cNvSpPr txBox="1">
            <a:spLocks noGrp="1"/>
          </p:cNvSpPr>
          <p:nvPr>
            <p:ph type="subTitle" idx="23"/>
          </p:nvPr>
        </p:nvSpPr>
        <p:spPr>
          <a:xfrm>
            <a:off x="728886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0" name="Google Shape;270;p30"/>
          <p:cNvSpPr txBox="1">
            <a:spLocks noGrp="1"/>
          </p:cNvSpPr>
          <p:nvPr>
            <p:ph type="subTitle" idx="24"/>
          </p:nvPr>
        </p:nvSpPr>
        <p:spPr>
          <a:xfrm>
            <a:off x="84073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1" name="Google Shape;271;p30"/>
          <p:cNvSpPr txBox="1">
            <a:spLocks noGrp="1"/>
          </p:cNvSpPr>
          <p:nvPr>
            <p:ph type="subTitle" idx="25"/>
          </p:nvPr>
        </p:nvSpPr>
        <p:spPr>
          <a:xfrm>
            <a:off x="61704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2" name="Google Shape;272;p30"/>
          <p:cNvSpPr txBox="1">
            <a:spLocks noGrp="1"/>
          </p:cNvSpPr>
          <p:nvPr>
            <p:ph type="subTitle" idx="26"/>
          </p:nvPr>
        </p:nvSpPr>
        <p:spPr>
          <a:xfrm>
            <a:off x="3946300" y="2211525"/>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3" name="Google Shape;273;p30"/>
          <p:cNvSpPr txBox="1">
            <a:spLocks noGrp="1"/>
          </p:cNvSpPr>
          <p:nvPr>
            <p:ph type="subTitle" idx="27"/>
          </p:nvPr>
        </p:nvSpPr>
        <p:spPr>
          <a:xfrm>
            <a:off x="56192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4" name="Google Shape;274;p30"/>
          <p:cNvSpPr txBox="1">
            <a:spLocks noGrp="1"/>
          </p:cNvSpPr>
          <p:nvPr>
            <p:ph type="subTitle" idx="28"/>
          </p:nvPr>
        </p:nvSpPr>
        <p:spPr>
          <a:xfrm>
            <a:off x="73028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5" name="Google Shape;275;p30"/>
          <p:cNvSpPr txBox="1">
            <a:spLocks noGrp="1"/>
          </p:cNvSpPr>
          <p:nvPr>
            <p:ph type="subTitle" idx="29"/>
          </p:nvPr>
        </p:nvSpPr>
        <p:spPr>
          <a:xfrm>
            <a:off x="56253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30"/>
          <p:cNvSpPr txBox="1">
            <a:spLocks noGrp="1"/>
          </p:cNvSpPr>
          <p:nvPr>
            <p:ph type="subTitle" idx="30"/>
          </p:nvPr>
        </p:nvSpPr>
        <p:spPr>
          <a:xfrm>
            <a:off x="7298200" y="1997467"/>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30"/>
          <p:cNvSpPr txBox="1">
            <a:spLocks noGrp="1"/>
          </p:cNvSpPr>
          <p:nvPr>
            <p:ph type="subTitle" idx="31"/>
          </p:nvPr>
        </p:nvSpPr>
        <p:spPr>
          <a:xfrm>
            <a:off x="39524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30"/>
          <p:cNvSpPr txBox="1">
            <a:spLocks noGrp="1"/>
          </p:cNvSpPr>
          <p:nvPr>
            <p:ph type="subTitle" idx="32"/>
          </p:nvPr>
        </p:nvSpPr>
        <p:spPr>
          <a:xfrm>
            <a:off x="3939000" y="2797425"/>
            <a:ext cx="49689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79" name="Google Shape;279;p30"/>
          <p:cNvSpPr txBox="1">
            <a:spLocks noGrp="1"/>
          </p:cNvSpPr>
          <p:nvPr>
            <p:ph type="subTitle" idx="33"/>
          </p:nvPr>
        </p:nvSpPr>
        <p:spPr>
          <a:xfrm>
            <a:off x="3946300" y="3070150"/>
            <a:ext cx="49689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80" name="Google Shape;280;p30"/>
          <p:cNvSpPr txBox="1">
            <a:spLocks noGrp="1"/>
          </p:cNvSpPr>
          <p:nvPr>
            <p:ph type="subTitle" idx="34"/>
          </p:nvPr>
        </p:nvSpPr>
        <p:spPr>
          <a:xfrm>
            <a:off x="220150" y="3826873"/>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81" name="Google Shape;281;p30"/>
          <p:cNvSpPr txBox="1">
            <a:spLocks noGrp="1"/>
          </p:cNvSpPr>
          <p:nvPr>
            <p:ph type="subTitle" idx="35"/>
          </p:nvPr>
        </p:nvSpPr>
        <p:spPr>
          <a:xfrm>
            <a:off x="21829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82" name="Google Shape;282;p30"/>
          <p:cNvSpPr txBox="1">
            <a:spLocks noGrp="1"/>
          </p:cNvSpPr>
          <p:nvPr>
            <p:ph type="subTitle" idx="36"/>
          </p:nvPr>
        </p:nvSpPr>
        <p:spPr>
          <a:xfrm>
            <a:off x="189200"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83" name="Google Shape;283;p30"/>
          <p:cNvSpPr txBox="1">
            <a:spLocks noGrp="1"/>
          </p:cNvSpPr>
          <p:nvPr>
            <p:ph type="subTitle" idx="37"/>
          </p:nvPr>
        </p:nvSpPr>
        <p:spPr>
          <a:xfrm>
            <a:off x="21829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84" name="Google Shape;284;p30"/>
          <p:cNvSpPr txBox="1">
            <a:spLocks noGrp="1"/>
          </p:cNvSpPr>
          <p:nvPr>
            <p:ph type="subTitle" idx="38"/>
          </p:nvPr>
        </p:nvSpPr>
        <p:spPr>
          <a:xfrm>
            <a:off x="220150" y="2152976"/>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85" name="Google Shape;285;p30"/>
          <p:cNvSpPr txBox="1">
            <a:spLocks noGrp="1"/>
          </p:cNvSpPr>
          <p:nvPr>
            <p:ph type="subTitle" idx="39"/>
          </p:nvPr>
        </p:nvSpPr>
        <p:spPr>
          <a:xfrm>
            <a:off x="1985411"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86" name="Google Shape;286;p30"/>
          <p:cNvSpPr txBox="1">
            <a:spLocks noGrp="1"/>
          </p:cNvSpPr>
          <p:nvPr>
            <p:ph type="subTitle" idx="40"/>
          </p:nvPr>
        </p:nvSpPr>
        <p:spPr>
          <a:xfrm>
            <a:off x="201450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9" name="Google Shape;19;p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BLANK_1_4">
    <p:bg>
      <p:bgPr>
        <a:solidFill>
          <a:schemeClr val="dk2"/>
        </a:solidFill>
        <a:effectLst/>
      </p:bgPr>
    </p:bg>
    <p:spTree>
      <p:nvGrpSpPr>
        <p:cNvPr id="1" name="Shape 287"/>
        <p:cNvGrpSpPr/>
        <p:nvPr/>
      </p:nvGrpSpPr>
      <p:grpSpPr>
        <a:xfrm>
          <a:off x="0" y="0"/>
          <a:ext cx="0" cy="0"/>
          <a:chOff x="0" y="0"/>
          <a:chExt cx="0" cy="0"/>
        </a:xfrm>
      </p:grpSpPr>
      <p:sp>
        <p:nvSpPr>
          <p:cNvPr id="288" name="Google Shape;288;p31"/>
          <p:cNvSpPr txBox="1"/>
          <p:nvPr/>
        </p:nvSpPr>
        <p:spPr>
          <a:xfrm>
            <a:off x="151500" y="-149638"/>
            <a:ext cx="1478700" cy="657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400" b="1">
                <a:solidFill>
                  <a:schemeClr val="accent2"/>
                </a:solidFill>
                <a:latin typeface="Familjen Grotesk"/>
                <a:ea typeface="Familjen Grotesk"/>
                <a:cs typeface="Familjen Grotesk"/>
                <a:sym typeface="Familjen Grotesk"/>
              </a:rPr>
              <a:t>“</a:t>
            </a:r>
            <a:endParaRPr sz="14400" b="1">
              <a:solidFill>
                <a:schemeClr val="accent2"/>
              </a:solidFill>
              <a:latin typeface="Familjen Grotesk"/>
              <a:ea typeface="Familjen Grotesk"/>
              <a:cs typeface="Familjen Grotesk"/>
              <a:sym typeface="Familjen Grotesk"/>
            </a:endParaRPr>
          </a:p>
        </p:txBody>
      </p:sp>
      <p:sp>
        <p:nvSpPr>
          <p:cNvPr id="289" name="Google Shape;289;p3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90" name="Google Shape;290;p3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91" name="Google Shape;291;p3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92" name="Google Shape;292;p31"/>
          <p:cNvSpPr txBox="1">
            <a:spLocks noGrp="1"/>
          </p:cNvSpPr>
          <p:nvPr>
            <p:ph type="body" idx="3"/>
          </p:nvPr>
        </p:nvSpPr>
        <p:spPr>
          <a:xfrm>
            <a:off x="1664044" y="349775"/>
            <a:ext cx="6903000" cy="3683100"/>
          </a:xfrm>
          <a:prstGeom prst="rect">
            <a:avLst/>
          </a:prstGeom>
        </p:spPr>
        <p:txBody>
          <a:bodyPr spcFirstLastPara="1" wrap="square" lIns="91425" tIns="91425" rIns="91425" bIns="91425" anchor="t" anchorCtr="0">
            <a:noAutofit/>
          </a:bodyPr>
          <a:lstStyle>
            <a:lvl1pPr marL="457200" lvl="0" indent="-457200">
              <a:lnSpc>
                <a:spcPct val="85000"/>
              </a:lnSpc>
              <a:spcBef>
                <a:spcPts val="0"/>
              </a:spcBef>
              <a:spcAft>
                <a:spcPts val="0"/>
              </a:spcAft>
              <a:buSzPts val="3600"/>
              <a:buChar char="●"/>
              <a:defRPr sz="3600"/>
            </a:lvl1pPr>
            <a:lvl2pPr marL="914400" lvl="1" indent="-457200">
              <a:lnSpc>
                <a:spcPct val="85000"/>
              </a:lnSpc>
              <a:spcBef>
                <a:spcPts val="0"/>
              </a:spcBef>
              <a:spcAft>
                <a:spcPts val="0"/>
              </a:spcAft>
              <a:buSzPts val="3600"/>
              <a:buChar char="○"/>
              <a:defRPr sz="3600"/>
            </a:lvl2pPr>
            <a:lvl3pPr marL="1371600" lvl="2" indent="-457200">
              <a:lnSpc>
                <a:spcPct val="85000"/>
              </a:lnSpc>
              <a:spcBef>
                <a:spcPts val="0"/>
              </a:spcBef>
              <a:spcAft>
                <a:spcPts val="0"/>
              </a:spcAft>
              <a:buSzPts val="3600"/>
              <a:buChar char="■"/>
              <a:defRPr sz="3600"/>
            </a:lvl3pPr>
            <a:lvl4pPr marL="1828800" lvl="3" indent="-457200">
              <a:lnSpc>
                <a:spcPct val="85000"/>
              </a:lnSpc>
              <a:spcBef>
                <a:spcPts val="0"/>
              </a:spcBef>
              <a:spcAft>
                <a:spcPts val="0"/>
              </a:spcAft>
              <a:buSzPts val="3600"/>
              <a:buChar char="●"/>
              <a:defRPr sz="3600"/>
            </a:lvl4pPr>
            <a:lvl5pPr marL="2286000" lvl="4" indent="-457200">
              <a:lnSpc>
                <a:spcPct val="85000"/>
              </a:lnSpc>
              <a:spcBef>
                <a:spcPts val="0"/>
              </a:spcBef>
              <a:spcAft>
                <a:spcPts val="0"/>
              </a:spcAft>
              <a:buSzPts val="3600"/>
              <a:buChar char="○"/>
              <a:defRPr sz="3600"/>
            </a:lvl5pPr>
            <a:lvl6pPr marL="2743200" lvl="5" indent="-457200">
              <a:lnSpc>
                <a:spcPct val="85000"/>
              </a:lnSpc>
              <a:spcBef>
                <a:spcPts val="0"/>
              </a:spcBef>
              <a:spcAft>
                <a:spcPts val="0"/>
              </a:spcAft>
              <a:buSzPts val="3600"/>
              <a:buChar char="■"/>
              <a:defRPr sz="3600"/>
            </a:lvl6pPr>
            <a:lvl7pPr marL="3200400" lvl="6" indent="-457200">
              <a:lnSpc>
                <a:spcPct val="85000"/>
              </a:lnSpc>
              <a:spcBef>
                <a:spcPts val="0"/>
              </a:spcBef>
              <a:spcAft>
                <a:spcPts val="0"/>
              </a:spcAft>
              <a:buSzPts val="3600"/>
              <a:buChar char="●"/>
              <a:defRPr sz="3600"/>
            </a:lvl7pPr>
            <a:lvl8pPr marL="3657600" lvl="7" indent="-457200">
              <a:lnSpc>
                <a:spcPct val="85000"/>
              </a:lnSpc>
              <a:spcBef>
                <a:spcPts val="0"/>
              </a:spcBef>
              <a:spcAft>
                <a:spcPts val="0"/>
              </a:spcAft>
              <a:buSzPts val="3600"/>
              <a:buChar char="○"/>
              <a:defRPr sz="3600"/>
            </a:lvl8pPr>
            <a:lvl9pPr marL="4114800" lvl="8" indent="-457200">
              <a:lnSpc>
                <a:spcPct val="85000"/>
              </a:lnSpc>
              <a:spcBef>
                <a:spcPts val="0"/>
              </a:spcBef>
              <a:spcAft>
                <a:spcPts val="0"/>
              </a:spcAft>
              <a:buSzPts val="3600"/>
              <a:buChar char="■"/>
              <a:defRPr sz="3600"/>
            </a:lvl9pPr>
          </a:lstStyle>
          <a:p>
            <a:endParaRPr/>
          </a:p>
        </p:txBody>
      </p:sp>
      <p:sp>
        <p:nvSpPr>
          <p:cNvPr id="293" name="Google Shape;293;p31"/>
          <p:cNvSpPr txBox="1">
            <a:spLocks noGrp="1"/>
          </p:cNvSpPr>
          <p:nvPr>
            <p:ph type="subTitle" idx="4"/>
          </p:nvPr>
        </p:nvSpPr>
        <p:spPr>
          <a:xfrm>
            <a:off x="1664050" y="4468300"/>
            <a:ext cx="5489700" cy="400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BLANK_1_4_1">
    <p:bg>
      <p:bgPr>
        <a:solidFill>
          <a:schemeClr val="dk1"/>
        </a:solidFill>
        <a:effectLst/>
      </p:bgPr>
    </p:bg>
    <p:spTree>
      <p:nvGrpSpPr>
        <p:cNvPr id="1" name="Shape 294"/>
        <p:cNvGrpSpPr/>
        <p:nvPr/>
      </p:nvGrpSpPr>
      <p:grpSpPr>
        <a:xfrm>
          <a:off x="0" y="0"/>
          <a:ext cx="0" cy="0"/>
          <a:chOff x="0" y="0"/>
          <a:chExt cx="0" cy="0"/>
        </a:xfrm>
      </p:grpSpPr>
      <p:sp>
        <p:nvSpPr>
          <p:cNvPr id="295" name="Google Shape;295;p3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296" name="Google Shape;296;p3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297" name="Google Shape;297;p3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98" name="Google Shape;298;p32"/>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cxnSp>
        <p:nvCxnSpPr>
          <p:cNvPr id="299" name="Google Shape;299;p32"/>
          <p:cNvCxnSpPr/>
          <p:nvPr/>
        </p:nvCxnSpPr>
        <p:spPr>
          <a:xfrm>
            <a:off x="234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0" name="Google Shape;300;p32"/>
          <p:cNvCxnSpPr/>
          <p:nvPr/>
        </p:nvCxnSpPr>
        <p:spPr>
          <a:xfrm>
            <a:off x="1474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2"/>
          <p:cNvCxnSpPr/>
          <p:nvPr/>
        </p:nvCxnSpPr>
        <p:spPr>
          <a:xfrm>
            <a:off x="27132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2" name="Google Shape;302;p32"/>
          <p:cNvCxnSpPr/>
          <p:nvPr/>
        </p:nvCxnSpPr>
        <p:spPr>
          <a:xfrm>
            <a:off x="39524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3" name="Google Shape;303;p32"/>
          <p:cNvCxnSpPr/>
          <p:nvPr/>
        </p:nvCxnSpPr>
        <p:spPr>
          <a:xfrm>
            <a:off x="51916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32"/>
          <p:cNvCxnSpPr/>
          <p:nvPr/>
        </p:nvCxnSpPr>
        <p:spPr>
          <a:xfrm>
            <a:off x="6430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05;p32"/>
          <p:cNvCxnSpPr/>
          <p:nvPr/>
        </p:nvCxnSpPr>
        <p:spPr>
          <a:xfrm>
            <a:off x="7670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32"/>
          <p:cNvCxnSpPr/>
          <p:nvPr/>
        </p:nvCxnSpPr>
        <p:spPr>
          <a:xfrm>
            <a:off x="8909200" y="1193550"/>
            <a:ext cx="0" cy="369150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32"/>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308" name="Google Shape;308;p32"/>
          <p:cNvSpPr txBox="1">
            <a:spLocks noGrp="1"/>
          </p:cNvSpPr>
          <p:nvPr>
            <p:ph type="subTitle" idx="4"/>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09" name="Google Shape;309;p32"/>
          <p:cNvSpPr txBox="1">
            <a:spLocks noGrp="1"/>
          </p:cNvSpPr>
          <p:nvPr>
            <p:ph type="subTitle" idx="5"/>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0" name="Google Shape;310;p32"/>
          <p:cNvSpPr txBox="1">
            <a:spLocks noGrp="1"/>
          </p:cNvSpPr>
          <p:nvPr>
            <p:ph type="subTitle" idx="6"/>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1" name="Google Shape;311;p32"/>
          <p:cNvSpPr txBox="1">
            <a:spLocks noGrp="1"/>
          </p:cNvSpPr>
          <p:nvPr>
            <p:ph type="subTitle" idx="7"/>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2" name="Google Shape;312;p32"/>
          <p:cNvSpPr txBox="1">
            <a:spLocks noGrp="1"/>
          </p:cNvSpPr>
          <p:nvPr>
            <p:ph type="subTitle" idx="8"/>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3" name="Google Shape;313;p32"/>
          <p:cNvSpPr txBox="1">
            <a:spLocks noGrp="1"/>
          </p:cNvSpPr>
          <p:nvPr>
            <p:ph type="subTitle" idx="9"/>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4" name="Google Shape;314;p32"/>
          <p:cNvSpPr txBox="1">
            <a:spLocks noGrp="1"/>
          </p:cNvSpPr>
          <p:nvPr>
            <p:ph type="subTitle" idx="13"/>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arterly Chart">
  <p:cSld name="BLANK_1_5">
    <p:bg>
      <p:bgPr>
        <a:solidFill>
          <a:schemeClr val="lt1"/>
        </a:solidFill>
        <a:effectLst/>
      </p:bgPr>
    </p:bg>
    <p:spTree>
      <p:nvGrpSpPr>
        <p:cNvPr id="1" name="Shape 315"/>
        <p:cNvGrpSpPr/>
        <p:nvPr/>
      </p:nvGrpSpPr>
      <p:grpSpPr>
        <a:xfrm>
          <a:off x="0" y="0"/>
          <a:ext cx="0" cy="0"/>
          <a:chOff x="0" y="0"/>
          <a:chExt cx="0" cy="0"/>
        </a:xfrm>
      </p:grpSpPr>
      <p:sp>
        <p:nvSpPr>
          <p:cNvPr id="316" name="Google Shape;316;p3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17" name="Google Shape;317;p3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18" name="Google Shape;318;p3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19" name="Google Shape;319;p33"/>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grpSp>
        <p:nvGrpSpPr>
          <p:cNvPr id="320" name="Google Shape;320;p33"/>
          <p:cNvGrpSpPr/>
          <p:nvPr/>
        </p:nvGrpSpPr>
        <p:grpSpPr>
          <a:xfrm>
            <a:off x="234275" y="1193325"/>
            <a:ext cx="8682900" cy="3704450"/>
            <a:chOff x="234275" y="1193325"/>
            <a:chExt cx="8682900" cy="3704450"/>
          </a:xfrm>
        </p:grpSpPr>
        <p:cxnSp>
          <p:nvCxnSpPr>
            <p:cNvPr id="321" name="Google Shape;321;p33"/>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33"/>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3"/>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sp>
          <p:nvSpPr>
            <p:cNvPr id="324" name="Google Shape;324;p33"/>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25" name="Google Shape;325;p33"/>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26" name="Google Shape;326;p33"/>
          <p:cNvSpPr txBox="1">
            <a:spLocks noGrp="1"/>
          </p:cNvSpPr>
          <p:nvPr>
            <p:ph type="subTitle" idx="4"/>
          </p:nvPr>
        </p:nvSpPr>
        <p:spPr>
          <a:xfrm>
            <a:off x="207975" y="10657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7" name="Google Shape;327;p33"/>
          <p:cNvSpPr txBox="1">
            <a:spLocks noGrp="1"/>
          </p:cNvSpPr>
          <p:nvPr>
            <p:ph type="subTitle" idx="5"/>
          </p:nvPr>
        </p:nvSpPr>
        <p:spPr>
          <a:xfrm>
            <a:off x="207975" y="1803028"/>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8" name="Google Shape;328;p33"/>
          <p:cNvSpPr txBox="1">
            <a:spLocks noGrp="1"/>
          </p:cNvSpPr>
          <p:nvPr>
            <p:ph type="subTitle" idx="6"/>
          </p:nvPr>
        </p:nvSpPr>
        <p:spPr>
          <a:xfrm>
            <a:off x="207975" y="276504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9" name="Google Shape;329;p33"/>
          <p:cNvSpPr txBox="1">
            <a:spLocks noGrp="1"/>
          </p:cNvSpPr>
          <p:nvPr>
            <p:ph type="subTitle" idx="7"/>
          </p:nvPr>
        </p:nvSpPr>
        <p:spPr>
          <a:xfrm>
            <a:off x="207975" y="37430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0" name="Google Shape;330;p33"/>
          <p:cNvSpPr txBox="1">
            <a:spLocks noGrp="1"/>
          </p:cNvSpPr>
          <p:nvPr>
            <p:ph type="subTitle" idx="8"/>
          </p:nvPr>
        </p:nvSpPr>
        <p:spPr>
          <a:xfrm>
            <a:off x="1656927"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1" name="Google Shape;331;p33"/>
          <p:cNvSpPr txBox="1">
            <a:spLocks noGrp="1"/>
          </p:cNvSpPr>
          <p:nvPr>
            <p:ph type="subTitle" idx="9"/>
          </p:nvPr>
        </p:nvSpPr>
        <p:spPr>
          <a:xfrm>
            <a:off x="3200680"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2" name="Google Shape;332;p33"/>
          <p:cNvSpPr txBox="1">
            <a:spLocks noGrp="1"/>
          </p:cNvSpPr>
          <p:nvPr>
            <p:ph type="subTitle" idx="13"/>
          </p:nvPr>
        </p:nvSpPr>
        <p:spPr>
          <a:xfrm>
            <a:off x="4745382"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3" name="Google Shape;333;p33"/>
          <p:cNvSpPr txBox="1">
            <a:spLocks noGrp="1"/>
          </p:cNvSpPr>
          <p:nvPr>
            <p:ph type="subTitle" idx="14"/>
          </p:nvPr>
        </p:nvSpPr>
        <p:spPr>
          <a:xfrm>
            <a:off x="6290585"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4" name="Google Shape;334;p33"/>
          <p:cNvSpPr txBox="1">
            <a:spLocks noGrp="1"/>
          </p:cNvSpPr>
          <p:nvPr>
            <p:ph type="subTitle" idx="15"/>
          </p:nvPr>
        </p:nvSpPr>
        <p:spPr>
          <a:xfrm>
            <a:off x="7839538"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oney Stats">
  <p:cSld name="CUSTOM_1_2_2_1">
    <p:bg>
      <p:bgPr>
        <a:solidFill>
          <a:schemeClr val="lt1"/>
        </a:solidFill>
        <a:effectLst/>
      </p:bgPr>
    </p:bg>
    <p:spTree>
      <p:nvGrpSpPr>
        <p:cNvPr id="1" name="Shape 335"/>
        <p:cNvGrpSpPr/>
        <p:nvPr/>
      </p:nvGrpSpPr>
      <p:grpSpPr>
        <a:xfrm>
          <a:off x="0" y="0"/>
          <a:ext cx="0" cy="0"/>
          <a:chOff x="0" y="0"/>
          <a:chExt cx="0" cy="0"/>
        </a:xfrm>
      </p:grpSpPr>
      <p:sp>
        <p:nvSpPr>
          <p:cNvPr id="336" name="Google Shape;336;p3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7" name="Google Shape;337;p3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8" name="Google Shape;338;p34"/>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339" name="Google Shape;339;p3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40" name="Google Shape;340;p34"/>
          <p:cNvSpPr txBox="1">
            <a:spLocks noGrp="1"/>
          </p:cNvSpPr>
          <p:nvPr>
            <p:ph type="subTitle" idx="3"/>
          </p:nvPr>
        </p:nvSpPr>
        <p:spPr>
          <a:xfrm>
            <a:off x="30225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1" name="Google Shape;341;p34"/>
          <p:cNvSpPr txBox="1">
            <a:spLocks noGrp="1"/>
          </p:cNvSpPr>
          <p:nvPr>
            <p:ph type="body" idx="4"/>
          </p:nvPr>
        </p:nvSpPr>
        <p:spPr>
          <a:xfrm>
            <a:off x="273105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2" name="Google Shape;342;p34"/>
          <p:cNvSpPr txBox="1">
            <a:spLocks noGrp="1"/>
          </p:cNvSpPr>
          <p:nvPr>
            <p:ph type="subTitle" idx="5"/>
          </p:nvPr>
        </p:nvSpPr>
        <p:spPr>
          <a:xfrm>
            <a:off x="30225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3" name="Google Shape;343;p34"/>
          <p:cNvSpPr txBox="1">
            <a:spLocks noGrp="1"/>
          </p:cNvSpPr>
          <p:nvPr>
            <p:ph type="body" idx="6"/>
          </p:nvPr>
        </p:nvSpPr>
        <p:spPr>
          <a:xfrm>
            <a:off x="273105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4" name="Google Shape;344;p34"/>
          <p:cNvSpPr txBox="1">
            <a:spLocks noGrp="1"/>
          </p:cNvSpPr>
          <p:nvPr>
            <p:ph type="subTitle" idx="7"/>
          </p:nvPr>
        </p:nvSpPr>
        <p:spPr>
          <a:xfrm>
            <a:off x="30225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5" name="Google Shape;345;p34"/>
          <p:cNvSpPr txBox="1">
            <a:spLocks noGrp="1"/>
          </p:cNvSpPr>
          <p:nvPr>
            <p:ph type="body" idx="8"/>
          </p:nvPr>
        </p:nvSpPr>
        <p:spPr>
          <a:xfrm>
            <a:off x="273105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6" name="Google Shape;346;p34"/>
          <p:cNvSpPr txBox="1">
            <a:spLocks noGrp="1"/>
          </p:cNvSpPr>
          <p:nvPr>
            <p:ph type="subTitle" idx="9"/>
          </p:nvPr>
        </p:nvSpPr>
        <p:spPr>
          <a:xfrm>
            <a:off x="473160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7" name="Google Shape;347;p34"/>
          <p:cNvSpPr txBox="1">
            <a:spLocks noGrp="1"/>
          </p:cNvSpPr>
          <p:nvPr>
            <p:ph type="body" idx="13"/>
          </p:nvPr>
        </p:nvSpPr>
        <p:spPr>
          <a:xfrm>
            <a:off x="716040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8" name="Google Shape;348;p34"/>
          <p:cNvSpPr txBox="1">
            <a:spLocks noGrp="1"/>
          </p:cNvSpPr>
          <p:nvPr>
            <p:ph type="subTitle" idx="14"/>
          </p:nvPr>
        </p:nvSpPr>
        <p:spPr>
          <a:xfrm>
            <a:off x="473160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9" name="Google Shape;349;p34"/>
          <p:cNvSpPr txBox="1">
            <a:spLocks noGrp="1"/>
          </p:cNvSpPr>
          <p:nvPr>
            <p:ph type="body" idx="15"/>
          </p:nvPr>
        </p:nvSpPr>
        <p:spPr>
          <a:xfrm>
            <a:off x="716040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0" name="Google Shape;350;p34"/>
          <p:cNvSpPr txBox="1">
            <a:spLocks noGrp="1"/>
          </p:cNvSpPr>
          <p:nvPr>
            <p:ph type="subTitle" idx="16"/>
          </p:nvPr>
        </p:nvSpPr>
        <p:spPr>
          <a:xfrm>
            <a:off x="473160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1" name="Google Shape;351;p34"/>
          <p:cNvSpPr txBox="1">
            <a:spLocks noGrp="1"/>
          </p:cNvSpPr>
          <p:nvPr>
            <p:ph type="body" idx="17"/>
          </p:nvPr>
        </p:nvSpPr>
        <p:spPr>
          <a:xfrm>
            <a:off x="716040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reakdown">
  <p:cSld name="Title Slide">
    <p:bg>
      <p:bgPr>
        <a:solidFill>
          <a:schemeClr val="lt1"/>
        </a:solidFill>
        <a:effectLst/>
      </p:bgPr>
    </p:bg>
    <p:spTree>
      <p:nvGrpSpPr>
        <p:cNvPr id="1" name="Shape 352"/>
        <p:cNvGrpSpPr/>
        <p:nvPr/>
      </p:nvGrpSpPr>
      <p:grpSpPr>
        <a:xfrm>
          <a:off x="0" y="0"/>
          <a:ext cx="0" cy="0"/>
          <a:chOff x="0" y="0"/>
          <a:chExt cx="0" cy="0"/>
        </a:xfrm>
      </p:grpSpPr>
      <p:sp>
        <p:nvSpPr>
          <p:cNvPr id="353" name="Google Shape;353;p35"/>
          <p:cNvSpPr txBox="1"/>
          <p:nvPr/>
        </p:nvSpPr>
        <p:spPr>
          <a:xfrm>
            <a:off x="7222297" y="4866750"/>
            <a:ext cx="16782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500">
                <a:solidFill>
                  <a:schemeClr val="dk2"/>
                </a:solidFill>
                <a:latin typeface="Familjen Grotesk Medium"/>
                <a:ea typeface="Familjen Grotesk Medium"/>
                <a:cs typeface="Familjen Grotesk Medium"/>
                <a:sym typeface="Familjen Grotesk Medium"/>
              </a:rPr>
              <a:t>Google_logo </a:t>
            </a:r>
            <a:r>
              <a:rPr lang="en" sz="400">
                <a:solidFill>
                  <a:schemeClr val="dk2"/>
                </a:solidFill>
                <a:latin typeface="Familjen Grotesk Medium"/>
                <a:ea typeface="Familjen Grotesk Medium"/>
                <a:cs typeface="Familjen Grotesk Medium"/>
                <a:sym typeface="Familjen Grotesk Medium"/>
              </a:rPr>
              <a:t> 2021   </a:t>
            </a:r>
            <a:r>
              <a:rPr lang="en" sz="400">
                <a:solidFill>
                  <a:schemeClr val="dk2"/>
                </a:solidFill>
                <a:latin typeface="Familjen Grotesk"/>
                <a:ea typeface="Familjen Grotesk"/>
                <a:cs typeface="Familjen Grotesk"/>
                <a:sym typeface="Familjen Grotesk"/>
              </a:rPr>
              <a:t> |    </a:t>
            </a:r>
            <a:r>
              <a:rPr lang="en"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354" name="Google Shape;354;p35"/>
          <p:cNvSpPr txBox="1">
            <a:spLocks noGrp="1"/>
          </p:cNvSpPr>
          <p:nvPr>
            <p:ph type="sldNum" idx="12"/>
          </p:nvPr>
        </p:nvSpPr>
        <p:spPr>
          <a:xfrm>
            <a:off x="8556784" y="4749851"/>
            <a:ext cx="548700" cy="384900"/>
          </a:xfrm>
          <a:prstGeom prst="rect">
            <a:avLst/>
          </a:prstGeom>
        </p:spPr>
        <p:txBody>
          <a:bodyPr spcFirstLastPara="1" wrap="square" lIns="91425" tIns="91425" rIns="91425" bIns="91425" anchor="t" anchorCtr="0">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marL="0" lvl="0" indent="0" algn="l" rtl="0">
              <a:spcBef>
                <a:spcPts val="0"/>
              </a:spcBef>
              <a:spcAft>
                <a:spcPts val="0"/>
              </a:spcAft>
              <a:buNone/>
            </a:pPr>
            <a:fld id="{00000000-1234-1234-1234-123412341234}" type="slidenum">
              <a:rPr lang="en"/>
              <a:t>‹#›</a:t>
            </a:fld>
            <a:endParaRPr/>
          </a:p>
        </p:txBody>
      </p:sp>
      <p:sp>
        <p:nvSpPr>
          <p:cNvPr id="355" name="Google Shape;355;p3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6" name="Google Shape;356;p3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7" name="Google Shape;357;p35"/>
          <p:cNvSpPr txBox="1">
            <a:spLocks noGrp="1"/>
          </p:cNvSpPr>
          <p:nvPr>
            <p:ph type="sldNum" idx="3"/>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58" name="Google Shape;358;p35"/>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59" name="Google Shape;359;p35"/>
          <p:cNvSpPr txBox="1">
            <a:spLocks noGrp="1"/>
          </p:cNvSpPr>
          <p:nvPr>
            <p:ph type="body" idx="4"/>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venue">
  <p:cSld name="CUSTOM_2_1_1">
    <p:spTree>
      <p:nvGrpSpPr>
        <p:cNvPr id="1" name="Shape 360"/>
        <p:cNvGrpSpPr/>
        <p:nvPr/>
      </p:nvGrpSpPr>
      <p:grpSpPr>
        <a:xfrm>
          <a:off x="0" y="0"/>
          <a:ext cx="0" cy="0"/>
          <a:chOff x="0" y="0"/>
          <a:chExt cx="0" cy="0"/>
        </a:xfrm>
      </p:grpSpPr>
      <p:sp>
        <p:nvSpPr>
          <p:cNvPr id="361" name="Google Shape;361;p36"/>
          <p:cNvSpPr txBox="1">
            <a:spLocks noGrp="1"/>
          </p:cNvSpPr>
          <p:nvPr>
            <p:ph type="subTitle" idx="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2" name="Google Shape;362;p36"/>
          <p:cNvSpPr txBox="1">
            <a:spLocks noGrp="1"/>
          </p:cNvSpPr>
          <p:nvPr>
            <p:ph type="subTitle" idx="2"/>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3" name="Google Shape;363;p36"/>
          <p:cNvSpPr txBox="1">
            <a:spLocks noGrp="1"/>
          </p:cNvSpPr>
          <p:nvPr>
            <p:ph type="subTitle" idx="3"/>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4" name="Google Shape;364;p36"/>
          <p:cNvSpPr txBox="1">
            <a:spLocks noGrp="1"/>
          </p:cNvSpPr>
          <p:nvPr>
            <p:ph type="subTitle" idx="4"/>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5" name="Google Shape;365;p36"/>
          <p:cNvSpPr txBox="1">
            <a:spLocks noGrp="1"/>
          </p:cNvSpPr>
          <p:nvPr>
            <p:ph type="subTitle" idx="5"/>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6" name="Google Shape;366;p36"/>
          <p:cNvSpPr txBox="1">
            <a:spLocks noGrp="1"/>
          </p:cNvSpPr>
          <p:nvPr>
            <p:ph type="subTitle" idx="6"/>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7" name="Google Shape;367;p36"/>
          <p:cNvSpPr txBox="1">
            <a:spLocks noGrp="1"/>
          </p:cNvSpPr>
          <p:nvPr>
            <p:ph type="subTitle" idx="7"/>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grpSp>
        <p:nvGrpSpPr>
          <p:cNvPr id="368" name="Google Shape;368;p36"/>
          <p:cNvGrpSpPr/>
          <p:nvPr/>
        </p:nvGrpSpPr>
        <p:grpSpPr>
          <a:xfrm>
            <a:off x="234275" y="1193325"/>
            <a:ext cx="8682900" cy="3704625"/>
            <a:chOff x="234275" y="1193325"/>
            <a:chExt cx="8682900" cy="3704625"/>
          </a:xfrm>
        </p:grpSpPr>
        <p:cxnSp>
          <p:nvCxnSpPr>
            <p:cNvPr id="369" name="Google Shape;369;p36"/>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0" name="Google Shape;370;p36"/>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p36"/>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2" name="Google Shape;372;p36"/>
            <p:cNvCxnSpPr/>
            <p:nvPr/>
          </p:nvCxnSpPr>
          <p:spPr>
            <a:xfrm>
              <a:off x="14740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3" name="Google Shape;373;p36"/>
            <p:cNvCxnSpPr/>
            <p:nvPr/>
          </p:nvCxnSpPr>
          <p:spPr>
            <a:xfrm>
              <a:off x="27132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4" name="Google Shape;374;p36"/>
            <p:cNvCxnSpPr/>
            <p:nvPr/>
          </p:nvCxnSpPr>
          <p:spPr>
            <a:xfrm>
              <a:off x="39524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36"/>
            <p:cNvCxnSpPr/>
            <p:nvPr/>
          </p:nvCxnSpPr>
          <p:spPr>
            <a:xfrm>
              <a:off x="51916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6" name="Google Shape;376;p36"/>
            <p:cNvCxnSpPr/>
            <p:nvPr/>
          </p:nvCxnSpPr>
          <p:spPr>
            <a:xfrm>
              <a:off x="64308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7" name="Google Shape;377;p36"/>
            <p:cNvCxnSpPr/>
            <p:nvPr/>
          </p:nvCxnSpPr>
          <p:spPr>
            <a:xfrm>
              <a:off x="7670000" y="1193550"/>
              <a:ext cx="0" cy="3704400"/>
            </a:xfrm>
            <a:prstGeom prst="straightConnector1">
              <a:avLst/>
            </a:prstGeom>
            <a:noFill/>
            <a:ln w="9525" cap="flat" cmpd="sng">
              <a:solidFill>
                <a:schemeClr val="dk2"/>
              </a:solidFill>
              <a:prstDash val="solid"/>
              <a:round/>
              <a:headEnd type="none" w="med" len="med"/>
              <a:tailEnd type="none" w="med" len="med"/>
            </a:ln>
          </p:spPr>
        </p:cxnSp>
        <p:sp>
          <p:nvSpPr>
            <p:cNvPr id="378" name="Google Shape;378;p36"/>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79" name="Google Shape;379;p36"/>
          <p:cNvSpPr txBox="1">
            <a:spLocks noGrp="1"/>
          </p:cNvSpPr>
          <p:nvPr>
            <p:ph type="subTitle" idx="8"/>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0" name="Google Shape;380;p36"/>
          <p:cNvSpPr txBox="1">
            <a:spLocks noGrp="1"/>
          </p:cNvSpPr>
          <p:nvPr>
            <p:ph type="subTitle" idx="9"/>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1" name="Google Shape;381;p3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82" name="Google Shape;382;p36"/>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83" name="Google Shape;383;p36"/>
          <p:cNvSpPr txBox="1">
            <a:spLocks noGrp="1"/>
          </p:cNvSpPr>
          <p:nvPr>
            <p:ph type="body" idx="1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84" name="Google Shape;384;p36"/>
          <p:cNvSpPr txBox="1">
            <a:spLocks noGrp="1"/>
          </p:cNvSpPr>
          <p:nvPr>
            <p:ph type="subTitle" idx="14"/>
          </p:nvPr>
        </p:nvSpPr>
        <p:spPr>
          <a:xfrm>
            <a:off x="207975" y="1803028"/>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5" name="Google Shape;385;p36"/>
          <p:cNvSpPr txBox="1">
            <a:spLocks noGrp="1"/>
          </p:cNvSpPr>
          <p:nvPr>
            <p:ph type="subTitle" idx="15"/>
          </p:nvPr>
        </p:nvSpPr>
        <p:spPr>
          <a:xfrm>
            <a:off x="207975" y="276504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6" name="Google Shape;386;p36"/>
          <p:cNvSpPr txBox="1">
            <a:spLocks noGrp="1"/>
          </p:cNvSpPr>
          <p:nvPr>
            <p:ph type="subTitle" idx="16"/>
          </p:nvPr>
        </p:nvSpPr>
        <p:spPr>
          <a:xfrm>
            <a:off x="207975" y="374307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xpenses">
  <p:cSld name="CUSTOM_2_1_1_1">
    <p:spTree>
      <p:nvGrpSpPr>
        <p:cNvPr id="1" name="Shape 387"/>
        <p:cNvGrpSpPr/>
        <p:nvPr/>
      </p:nvGrpSpPr>
      <p:grpSpPr>
        <a:xfrm>
          <a:off x="0" y="0"/>
          <a:ext cx="0" cy="0"/>
          <a:chOff x="0" y="0"/>
          <a:chExt cx="0" cy="0"/>
        </a:xfrm>
      </p:grpSpPr>
      <p:sp>
        <p:nvSpPr>
          <p:cNvPr id="388" name="Google Shape;388;p3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9" name="Google Shape;389;p3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0" name="Google Shape;390;p3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91" name="Google Shape;391;p37"/>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92" name="Google Shape;392;p37"/>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s">
  <p:cSld name="CUSTOM_1_2">
    <p:bg>
      <p:bgPr>
        <a:solidFill>
          <a:schemeClr val="lt1"/>
        </a:solidFill>
        <a:effectLst/>
      </p:bgPr>
    </p:bg>
    <p:spTree>
      <p:nvGrpSpPr>
        <p:cNvPr id="1" name="Shape 393"/>
        <p:cNvGrpSpPr/>
        <p:nvPr/>
      </p:nvGrpSpPr>
      <p:grpSpPr>
        <a:xfrm>
          <a:off x="0" y="0"/>
          <a:ext cx="0" cy="0"/>
          <a:chOff x="0" y="0"/>
          <a:chExt cx="0" cy="0"/>
        </a:xfrm>
      </p:grpSpPr>
      <p:sp>
        <p:nvSpPr>
          <p:cNvPr id="394" name="Google Shape;394;p38"/>
          <p:cNvSpPr/>
          <p:nvPr/>
        </p:nvSpPr>
        <p:spPr>
          <a:xfrm>
            <a:off x="4572125" y="-25"/>
            <a:ext cx="4572000" cy="1233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5" name="Google Shape;395;p38"/>
          <p:cNvSpPr/>
          <p:nvPr/>
        </p:nvSpPr>
        <p:spPr>
          <a:xfrm>
            <a:off x="-75" y="-25"/>
            <a:ext cx="4572000" cy="3531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6" name="Google Shape;396;p38"/>
          <p:cNvSpPr/>
          <p:nvPr/>
        </p:nvSpPr>
        <p:spPr>
          <a:xfrm>
            <a:off x="4572025" y="1234025"/>
            <a:ext cx="4572000" cy="390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9600">
              <a:solidFill>
                <a:srgbClr val="3C3D36"/>
              </a:solidFill>
              <a:latin typeface="Familjen Grotesk"/>
              <a:ea typeface="Familjen Grotesk"/>
              <a:cs typeface="Familjen Grotesk"/>
              <a:sym typeface="Familjen Grotesk"/>
            </a:endParaRPr>
          </a:p>
        </p:txBody>
      </p:sp>
      <p:sp>
        <p:nvSpPr>
          <p:cNvPr id="397" name="Google Shape;397;p3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8" name="Google Shape;398;p38"/>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9" name="Google Shape;399;p3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00" name="Google Shape;400;p38"/>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
        <p:nvSpPr>
          <p:cNvPr id="401" name="Google Shape;401;p38"/>
          <p:cNvSpPr txBox="1">
            <a:spLocks noGrp="1"/>
          </p:cNvSpPr>
          <p:nvPr>
            <p:ph type="body" idx="3"/>
          </p:nvPr>
        </p:nvSpPr>
        <p:spPr>
          <a:xfrm>
            <a:off x="201875" y="1328225"/>
            <a:ext cx="28887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02" name="Google Shape;402;p38"/>
          <p:cNvSpPr/>
          <p:nvPr/>
        </p:nvSpPr>
        <p:spPr>
          <a:xfrm>
            <a:off x="-75" y="3531275"/>
            <a:ext cx="4572000" cy="161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03" name="Google Shape;403;p38"/>
          <p:cNvSpPr txBox="1">
            <a:spLocks noGrp="1"/>
          </p:cNvSpPr>
          <p:nvPr>
            <p:ph type="title" idx="4"/>
          </p:nvPr>
        </p:nvSpPr>
        <p:spPr>
          <a:xfrm>
            <a:off x="1775" y="3706500"/>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04" name="Google Shape;404;p38"/>
          <p:cNvSpPr txBox="1">
            <a:spLocks noGrp="1"/>
          </p:cNvSpPr>
          <p:nvPr>
            <p:ph type="title" idx="5"/>
          </p:nvPr>
        </p:nvSpPr>
        <p:spPr>
          <a:xfrm>
            <a:off x="4572025" y="1410802"/>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05" name="Google Shape;405;p38"/>
          <p:cNvSpPr txBox="1">
            <a:spLocks noGrp="1"/>
          </p:cNvSpPr>
          <p:nvPr>
            <p:ph type="subTitle" idx="6"/>
          </p:nvPr>
        </p:nvSpPr>
        <p:spPr>
          <a:xfrm>
            <a:off x="4620125" y="2279600"/>
            <a:ext cx="3623400" cy="5487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6" name="Google Shape;406;p38"/>
          <p:cNvSpPr txBox="1">
            <a:spLocks noGrp="1"/>
          </p:cNvSpPr>
          <p:nvPr>
            <p:ph type="subTitle" idx="7"/>
          </p:nvPr>
        </p:nvSpPr>
        <p:spPr>
          <a:xfrm>
            <a:off x="90675" y="4563600"/>
            <a:ext cx="2888700" cy="4515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Ramping Up">
  <p:cSld name="TITLE_1_1_1">
    <p:spTree>
      <p:nvGrpSpPr>
        <p:cNvPr id="1" name="Shape 407"/>
        <p:cNvGrpSpPr/>
        <p:nvPr/>
      </p:nvGrpSpPr>
      <p:grpSpPr>
        <a:xfrm>
          <a:off x="0" y="0"/>
          <a:ext cx="0" cy="0"/>
          <a:chOff x="0" y="0"/>
          <a:chExt cx="0" cy="0"/>
        </a:xfrm>
      </p:grpSpPr>
      <p:sp>
        <p:nvSpPr>
          <p:cNvPr id="408" name="Google Shape;408;p3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09" name="Google Shape;409;p39"/>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0" name="Google Shape;410;p3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11" name="Google Shape;411;p39"/>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ierarchy">
  <p:cSld name="CUSTOM_4">
    <p:bg>
      <p:bgPr>
        <a:solidFill>
          <a:schemeClr val="lt2"/>
        </a:solidFill>
        <a:effectLst/>
      </p:bgPr>
    </p:bg>
    <p:spTree>
      <p:nvGrpSpPr>
        <p:cNvPr id="1" name="Shape 412"/>
        <p:cNvGrpSpPr/>
        <p:nvPr/>
      </p:nvGrpSpPr>
      <p:grpSpPr>
        <a:xfrm>
          <a:off x="0" y="0"/>
          <a:ext cx="0" cy="0"/>
          <a:chOff x="0" y="0"/>
          <a:chExt cx="0" cy="0"/>
        </a:xfrm>
      </p:grpSpPr>
      <p:sp>
        <p:nvSpPr>
          <p:cNvPr id="413" name="Google Shape;413;p4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4" name="Google Shape;414;p40"/>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5" name="Google Shape;415;p4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16" name="Google Shape;416;p40"/>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17" name="Google Shape;417;p40"/>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unding">
  <p:cSld name="CUSTOM_2_1_1_1_1_1_1_1">
    <p:bg>
      <p:bgPr>
        <a:solidFill>
          <a:schemeClr val="lt1"/>
        </a:solidFill>
        <a:effectLst/>
      </p:bgPr>
    </p:bg>
    <p:spTree>
      <p:nvGrpSpPr>
        <p:cNvPr id="1" name="Shape 418"/>
        <p:cNvGrpSpPr/>
        <p:nvPr/>
      </p:nvGrpSpPr>
      <p:grpSpPr>
        <a:xfrm>
          <a:off x="0" y="0"/>
          <a:ext cx="0" cy="0"/>
          <a:chOff x="0" y="0"/>
          <a:chExt cx="0" cy="0"/>
        </a:xfrm>
      </p:grpSpPr>
      <p:sp>
        <p:nvSpPr>
          <p:cNvPr id="419" name="Google Shape;419;p4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0" name="Google Shape;420;p4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1" name="Google Shape;421;p4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22" name="Google Shape;422;p41"/>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23" name="Google Shape;423;p41"/>
          <p:cNvSpPr txBox="1">
            <a:spLocks noGrp="1"/>
          </p:cNvSpPr>
          <p:nvPr>
            <p:ph type="subTitle" idx="3"/>
          </p:nvPr>
        </p:nvSpPr>
        <p:spPr>
          <a:xfrm>
            <a:off x="5799441" y="1594150"/>
            <a:ext cx="2616000" cy="2760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4" name="Google Shape;424;p41"/>
          <p:cNvSpPr txBox="1">
            <a:spLocks noGrp="1"/>
          </p:cNvSpPr>
          <p:nvPr>
            <p:ph type="body" idx="4"/>
          </p:nvPr>
        </p:nvSpPr>
        <p:spPr>
          <a:xfrm>
            <a:off x="5799450" y="2143800"/>
            <a:ext cx="2992800" cy="1496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utlook">
  <p:cSld name="TITLE_2_1_1_1">
    <p:bg>
      <p:bgPr>
        <a:solidFill>
          <a:schemeClr val="dk1"/>
        </a:solidFill>
        <a:effectLst/>
      </p:bgPr>
    </p:bg>
    <p:spTree>
      <p:nvGrpSpPr>
        <p:cNvPr id="1" name="Shape 425"/>
        <p:cNvGrpSpPr/>
        <p:nvPr/>
      </p:nvGrpSpPr>
      <p:grpSpPr>
        <a:xfrm>
          <a:off x="0" y="0"/>
          <a:ext cx="0" cy="0"/>
          <a:chOff x="0" y="0"/>
          <a:chExt cx="0" cy="0"/>
        </a:xfrm>
      </p:grpSpPr>
      <p:sp>
        <p:nvSpPr>
          <p:cNvPr id="426" name="Google Shape;426;p4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27" name="Google Shape;427;p4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28" name="Google Shape;428;p4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29" name="Google Shape;429;p42"/>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430" name="Google Shape;430;p42"/>
          <p:cNvSpPr txBox="1">
            <a:spLocks noGrp="1"/>
          </p:cNvSpPr>
          <p:nvPr>
            <p:ph type="body" idx="3"/>
          </p:nvPr>
        </p:nvSpPr>
        <p:spPr>
          <a:xfrm>
            <a:off x="1776150" y="1206375"/>
            <a:ext cx="40785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431" name="Google Shape;431;p42"/>
          <p:cNvSpPr>
            <a:spLocks noGrp="1"/>
          </p:cNvSpPr>
          <p:nvPr>
            <p:ph type="pic" idx="4"/>
          </p:nvPr>
        </p:nvSpPr>
        <p:spPr>
          <a:xfrm>
            <a:off x="3801625" y="3595950"/>
            <a:ext cx="5342400" cy="1547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Roadmap 4 Column ">
  <p:cSld name="TITLE_2_1_1_1_1">
    <p:spTree>
      <p:nvGrpSpPr>
        <p:cNvPr id="1" name="Shape 432"/>
        <p:cNvGrpSpPr/>
        <p:nvPr/>
      </p:nvGrpSpPr>
      <p:grpSpPr>
        <a:xfrm>
          <a:off x="0" y="0"/>
          <a:ext cx="0" cy="0"/>
          <a:chOff x="0" y="0"/>
          <a:chExt cx="0" cy="0"/>
        </a:xfrm>
      </p:grpSpPr>
      <p:sp>
        <p:nvSpPr>
          <p:cNvPr id="433" name="Google Shape;433;p43"/>
          <p:cNvSpPr/>
          <p:nvPr/>
        </p:nvSpPr>
        <p:spPr>
          <a:xfrm>
            <a:off x="686075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4" name="Google Shape;434;p4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5" name="Google Shape;435;p4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6" name="Google Shape;436;p4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37" name="Google Shape;437;p43"/>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38" name="Google Shape;438;p43"/>
          <p:cNvSpPr/>
          <p:nvPr/>
        </p:nvSpPr>
        <p:spPr>
          <a:xfrm>
            <a:off x="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9" name="Google Shape;439;p43"/>
          <p:cNvSpPr/>
          <p:nvPr/>
        </p:nvSpPr>
        <p:spPr>
          <a:xfrm>
            <a:off x="2289600" y="1226475"/>
            <a:ext cx="22896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0" name="Google Shape;440;p43"/>
          <p:cNvSpPr/>
          <p:nvPr/>
        </p:nvSpPr>
        <p:spPr>
          <a:xfrm>
            <a:off x="4579200" y="1226475"/>
            <a:ext cx="22896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1" name="Google Shape;441;p43"/>
          <p:cNvSpPr txBox="1">
            <a:spLocks noGrp="1"/>
          </p:cNvSpPr>
          <p:nvPr>
            <p:ph type="subTitle" idx="3"/>
          </p:nvPr>
        </p:nvSpPr>
        <p:spPr>
          <a:xfrm>
            <a:off x="205725" y="2736600"/>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2" name="Google Shape;442;p43"/>
          <p:cNvSpPr txBox="1">
            <a:spLocks noGrp="1"/>
          </p:cNvSpPr>
          <p:nvPr>
            <p:ph type="body" idx="4"/>
          </p:nvPr>
        </p:nvSpPr>
        <p:spPr>
          <a:xfrm>
            <a:off x="205700" y="3291860"/>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3" name="Google Shape;443;p43"/>
          <p:cNvSpPr txBox="1">
            <a:spLocks noGrp="1"/>
          </p:cNvSpPr>
          <p:nvPr>
            <p:ph type="subTitle" idx="5"/>
          </p:nvPr>
        </p:nvSpPr>
        <p:spPr>
          <a:xfrm>
            <a:off x="2509242"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4" name="Google Shape;444;p43"/>
          <p:cNvSpPr txBox="1">
            <a:spLocks noGrp="1"/>
          </p:cNvSpPr>
          <p:nvPr>
            <p:ph type="body" idx="6"/>
          </p:nvPr>
        </p:nvSpPr>
        <p:spPr>
          <a:xfrm>
            <a:off x="2509217"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5" name="Google Shape;445;p43"/>
          <p:cNvSpPr txBox="1">
            <a:spLocks noGrp="1"/>
          </p:cNvSpPr>
          <p:nvPr>
            <p:ph type="subTitle" idx="7"/>
          </p:nvPr>
        </p:nvSpPr>
        <p:spPr>
          <a:xfrm>
            <a:off x="4813008"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6" name="Google Shape;446;p43"/>
          <p:cNvSpPr txBox="1">
            <a:spLocks noGrp="1"/>
          </p:cNvSpPr>
          <p:nvPr>
            <p:ph type="body" idx="8"/>
          </p:nvPr>
        </p:nvSpPr>
        <p:spPr>
          <a:xfrm>
            <a:off x="4812983"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7" name="Google Shape;447;p43"/>
          <p:cNvSpPr txBox="1">
            <a:spLocks noGrp="1"/>
          </p:cNvSpPr>
          <p:nvPr>
            <p:ph type="subTitle" idx="9"/>
          </p:nvPr>
        </p:nvSpPr>
        <p:spPr>
          <a:xfrm>
            <a:off x="7091930"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8" name="Google Shape;448;p43"/>
          <p:cNvSpPr txBox="1">
            <a:spLocks noGrp="1"/>
          </p:cNvSpPr>
          <p:nvPr>
            <p:ph type="body" idx="13"/>
          </p:nvPr>
        </p:nvSpPr>
        <p:spPr>
          <a:xfrm>
            <a:off x="7091905"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9" name="Google Shape;449;p43"/>
          <p:cNvSpPr>
            <a:spLocks noGrp="1"/>
          </p:cNvSpPr>
          <p:nvPr>
            <p:ph type="pic" idx="14"/>
          </p:nvPr>
        </p:nvSpPr>
        <p:spPr>
          <a:xfrm>
            <a:off x="183850" y="1481700"/>
            <a:ext cx="994200" cy="994200"/>
          </a:xfrm>
          <a:prstGeom prst="rect">
            <a:avLst/>
          </a:prstGeom>
          <a:noFill/>
          <a:ln>
            <a:noFill/>
          </a:ln>
        </p:spPr>
      </p:sp>
      <p:sp>
        <p:nvSpPr>
          <p:cNvPr id="450" name="Google Shape;450;p43"/>
          <p:cNvSpPr>
            <a:spLocks noGrp="1"/>
          </p:cNvSpPr>
          <p:nvPr>
            <p:ph type="pic" idx="15"/>
          </p:nvPr>
        </p:nvSpPr>
        <p:spPr>
          <a:xfrm>
            <a:off x="2509225" y="1481700"/>
            <a:ext cx="994200" cy="994200"/>
          </a:xfrm>
          <a:prstGeom prst="rect">
            <a:avLst/>
          </a:prstGeom>
          <a:noFill/>
          <a:ln>
            <a:noFill/>
          </a:ln>
        </p:spPr>
      </p:sp>
      <p:sp>
        <p:nvSpPr>
          <p:cNvPr id="451" name="Google Shape;451;p43"/>
          <p:cNvSpPr>
            <a:spLocks noGrp="1"/>
          </p:cNvSpPr>
          <p:nvPr>
            <p:ph type="pic" idx="16"/>
          </p:nvPr>
        </p:nvSpPr>
        <p:spPr>
          <a:xfrm>
            <a:off x="4812975" y="1481700"/>
            <a:ext cx="994200" cy="994200"/>
          </a:xfrm>
          <a:prstGeom prst="rect">
            <a:avLst/>
          </a:prstGeom>
          <a:noFill/>
          <a:ln>
            <a:noFill/>
          </a:ln>
        </p:spPr>
      </p:sp>
      <p:sp>
        <p:nvSpPr>
          <p:cNvPr id="452" name="Google Shape;452;p43"/>
          <p:cNvSpPr>
            <a:spLocks noGrp="1"/>
          </p:cNvSpPr>
          <p:nvPr>
            <p:ph type="pic" idx="17"/>
          </p:nvPr>
        </p:nvSpPr>
        <p:spPr>
          <a:xfrm>
            <a:off x="7091900" y="1481700"/>
            <a:ext cx="994200" cy="9942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oadmap 5 Column">
  <p:cSld name="TITLE_2_1_1_1_1_2">
    <p:spTree>
      <p:nvGrpSpPr>
        <p:cNvPr id="1" name="Shape 453"/>
        <p:cNvGrpSpPr/>
        <p:nvPr/>
      </p:nvGrpSpPr>
      <p:grpSpPr>
        <a:xfrm>
          <a:off x="0" y="0"/>
          <a:ext cx="0" cy="0"/>
          <a:chOff x="0" y="0"/>
          <a:chExt cx="0" cy="0"/>
        </a:xfrm>
      </p:grpSpPr>
      <p:sp>
        <p:nvSpPr>
          <p:cNvPr id="454" name="Google Shape;454;p44"/>
          <p:cNvSpPr/>
          <p:nvPr/>
        </p:nvSpPr>
        <p:spPr>
          <a:xfrm>
            <a:off x="0"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5" name="Google Shape;455;p44"/>
          <p:cNvSpPr/>
          <p:nvPr/>
        </p:nvSpPr>
        <p:spPr>
          <a:xfrm>
            <a:off x="1828799"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6" name="Google Shape;456;p44"/>
          <p:cNvSpPr/>
          <p:nvPr/>
        </p:nvSpPr>
        <p:spPr>
          <a:xfrm>
            <a:off x="3657599" y="1226475"/>
            <a:ext cx="18288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7" name="Google Shape;457;p44"/>
          <p:cNvSpPr/>
          <p:nvPr/>
        </p:nvSpPr>
        <p:spPr>
          <a:xfrm>
            <a:off x="5486408"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8" name="Google Shape;458;p44"/>
          <p:cNvSpPr/>
          <p:nvPr/>
        </p:nvSpPr>
        <p:spPr>
          <a:xfrm>
            <a:off x="7315192"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9" name="Google Shape;459;p4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0" name="Google Shape;460;p4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1" name="Google Shape;461;p4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62" name="Google Shape;462;p44"/>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63" name="Google Shape;463;p44"/>
          <p:cNvSpPr txBox="1">
            <a:spLocks noGrp="1"/>
          </p:cNvSpPr>
          <p:nvPr>
            <p:ph type="subTitle" idx="3"/>
          </p:nvPr>
        </p:nvSpPr>
        <p:spPr>
          <a:xfrm>
            <a:off x="205720"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64" name="Google Shape;464;p44"/>
          <p:cNvSpPr txBox="1">
            <a:spLocks noGrp="1"/>
          </p:cNvSpPr>
          <p:nvPr>
            <p:ph type="body" idx="4"/>
          </p:nvPr>
        </p:nvSpPr>
        <p:spPr>
          <a:xfrm>
            <a:off x="205700"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65" name="Google Shape;465;p44"/>
          <p:cNvSpPr>
            <a:spLocks noGrp="1"/>
          </p:cNvSpPr>
          <p:nvPr>
            <p:ph type="pic" idx="5"/>
          </p:nvPr>
        </p:nvSpPr>
        <p:spPr>
          <a:xfrm>
            <a:off x="183850" y="1481700"/>
            <a:ext cx="994200" cy="994200"/>
          </a:xfrm>
          <a:prstGeom prst="rect">
            <a:avLst/>
          </a:prstGeom>
          <a:noFill/>
          <a:ln>
            <a:noFill/>
          </a:ln>
        </p:spPr>
      </p:sp>
      <p:sp>
        <p:nvSpPr>
          <p:cNvPr id="466" name="Google Shape;466;p44"/>
          <p:cNvSpPr>
            <a:spLocks noGrp="1"/>
          </p:cNvSpPr>
          <p:nvPr>
            <p:ph type="pic" idx="6"/>
          </p:nvPr>
        </p:nvSpPr>
        <p:spPr>
          <a:xfrm>
            <a:off x="2023222" y="1481700"/>
            <a:ext cx="994200" cy="994200"/>
          </a:xfrm>
          <a:prstGeom prst="rect">
            <a:avLst/>
          </a:prstGeom>
          <a:noFill/>
          <a:ln>
            <a:noFill/>
          </a:ln>
        </p:spPr>
      </p:sp>
      <p:sp>
        <p:nvSpPr>
          <p:cNvPr id="467" name="Google Shape;467;p44"/>
          <p:cNvSpPr>
            <a:spLocks noGrp="1"/>
          </p:cNvSpPr>
          <p:nvPr>
            <p:ph type="pic" idx="7"/>
          </p:nvPr>
        </p:nvSpPr>
        <p:spPr>
          <a:xfrm>
            <a:off x="3852019" y="1481700"/>
            <a:ext cx="994200" cy="994200"/>
          </a:xfrm>
          <a:prstGeom prst="rect">
            <a:avLst/>
          </a:prstGeom>
          <a:noFill/>
          <a:ln>
            <a:noFill/>
          </a:ln>
        </p:spPr>
      </p:sp>
      <p:sp>
        <p:nvSpPr>
          <p:cNvPr id="468" name="Google Shape;468;p44"/>
          <p:cNvSpPr>
            <a:spLocks noGrp="1"/>
          </p:cNvSpPr>
          <p:nvPr>
            <p:ph type="pic" idx="8"/>
          </p:nvPr>
        </p:nvSpPr>
        <p:spPr>
          <a:xfrm>
            <a:off x="5680816" y="1481700"/>
            <a:ext cx="994200" cy="994200"/>
          </a:xfrm>
          <a:prstGeom prst="rect">
            <a:avLst/>
          </a:prstGeom>
          <a:noFill/>
          <a:ln>
            <a:noFill/>
          </a:ln>
        </p:spPr>
      </p:sp>
      <p:sp>
        <p:nvSpPr>
          <p:cNvPr id="469" name="Google Shape;469;p44"/>
          <p:cNvSpPr>
            <a:spLocks noGrp="1"/>
          </p:cNvSpPr>
          <p:nvPr>
            <p:ph type="pic" idx="9"/>
          </p:nvPr>
        </p:nvSpPr>
        <p:spPr>
          <a:xfrm>
            <a:off x="7509613" y="1481700"/>
            <a:ext cx="994200" cy="994200"/>
          </a:xfrm>
          <a:prstGeom prst="rect">
            <a:avLst/>
          </a:prstGeom>
          <a:noFill/>
          <a:ln>
            <a:noFill/>
          </a:ln>
        </p:spPr>
      </p:sp>
      <p:sp>
        <p:nvSpPr>
          <p:cNvPr id="470" name="Google Shape;470;p44"/>
          <p:cNvSpPr txBox="1">
            <a:spLocks noGrp="1"/>
          </p:cNvSpPr>
          <p:nvPr>
            <p:ph type="subTitle" idx="13"/>
          </p:nvPr>
        </p:nvSpPr>
        <p:spPr>
          <a:xfrm>
            <a:off x="20301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1" name="Google Shape;471;p44"/>
          <p:cNvSpPr txBox="1">
            <a:spLocks noGrp="1"/>
          </p:cNvSpPr>
          <p:nvPr>
            <p:ph type="body" idx="14"/>
          </p:nvPr>
        </p:nvSpPr>
        <p:spPr>
          <a:xfrm>
            <a:off x="20300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2" name="Google Shape;472;p44"/>
          <p:cNvSpPr txBox="1">
            <a:spLocks noGrp="1"/>
          </p:cNvSpPr>
          <p:nvPr>
            <p:ph type="subTitle" idx="15"/>
          </p:nvPr>
        </p:nvSpPr>
        <p:spPr>
          <a:xfrm>
            <a:off x="38589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3" name="Google Shape;473;p44"/>
          <p:cNvSpPr txBox="1">
            <a:spLocks noGrp="1"/>
          </p:cNvSpPr>
          <p:nvPr>
            <p:ph type="body" idx="16"/>
          </p:nvPr>
        </p:nvSpPr>
        <p:spPr>
          <a:xfrm>
            <a:off x="38588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4" name="Google Shape;474;p44"/>
          <p:cNvSpPr txBox="1">
            <a:spLocks noGrp="1"/>
          </p:cNvSpPr>
          <p:nvPr>
            <p:ph type="subTitle" idx="17"/>
          </p:nvPr>
        </p:nvSpPr>
        <p:spPr>
          <a:xfrm>
            <a:off x="56877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5" name="Google Shape;475;p44"/>
          <p:cNvSpPr txBox="1">
            <a:spLocks noGrp="1"/>
          </p:cNvSpPr>
          <p:nvPr>
            <p:ph type="body" idx="18"/>
          </p:nvPr>
        </p:nvSpPr>
        <p:spPr>
          <a:xfrm>
            <a:off x="56876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6" name="Google Shape;476;p44"/>
          <p:cNvSpPr txBox="1">
            <a:spLocks noGrp="1"/>
          </p:cNvSpPr>
          <p:nvPr>
            <p:ph type="subTitle" idx="19"/>
          </p:nvPr>
        </p:nvSpPr>
        <p:spPr>
          <a:xfrm>
            <a:off x="75165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7" name="Google Shape;477;p44"/>
          <p:cNvSpPr txBox="1">
            <a:spLocks noGrp="1"/>
          </p:cNvSpPr>
          <p:nvPr>
            <p:ph type="body" idx="20"/>
          </p:nvPr>
        </p:nvSpPr>
        <p:spPr>
          <a:xfrm>
            <a:off x="75164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Roadmap 6 Column">
  <p:cSld name="TITLE_2_1_1_1_1_2_1">
    <p:spTree>
      <p:nvGrpSpPr>
        <p:cNvPr id="1" name="Shape 478"/>
        <p:cNvGrpSpPr/>
        <p:nvPr/>
      </p:nvGrpSpPr>
      <p:grpSpPr>
        <a:xfrm>
          <a:off x="0" y="0"/>
          <a:ext cx="0" cy="0"/>
          <a:chOff x="0" y="0"/>
          <a:chExt cx="0" cy="0"/>
        </a:xfrm>
      </p:grpSpPr>
      <p:sp>
        <p:nvSpPr>
          <p:cNvPr id="479" name="Google Shape;479;p45"/>
          <p:cNvSpPr/>
          <p:nvPr/>
        </p:nvSpPr>
        <p:spPr>
          <a:xfrm>
            <a:off x="0"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0" name="Google Shape;480;p45"/>
          <p:cNvSpPr/>
          <p:nvPr/>
        </p:nvSpPr>
        <p:spPr>
          <a:xfrm>
            <a:off x="1523982"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1" name="Google Shape;481;p45"/>
          <p:cNvSpPr/>
          <p:nvPr/>
        </p:nvSpPr>
        <p:spPr>
          <a:xfrm>
            <a:off x="3047964"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2" name="Google Shape;482;p45"/>
          <p:cNvSpPr/>
          <p:nvPr/>
        </p:nvSpPr>
        <p:spPr>
          <a:xfrm>
            <a:off x="4571955"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3" name="Google Shape;483;p45"/>
          <p:cNvSpPr/>
          <p:nvPr/>
        </p:nvSpPr>
        <p:spPr>
          <a:xfrm>
            <a:off x="6095925"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4" name="Google Shape;484;p4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5" name="Google Shape;485;p4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6" name="Google Shape;486;p4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87" name="Google Shape;487;p45"/>
          <p:cNvSpPr txBox="1">
            <a:spLocks noGrp="1"/>
          </p:cNvSpPr>
          <p:nvPr>
            <p:ph type="title"/>
          </p:nvPr>
        </p:nvSpPr>
        <p:spPr>
          <a:xfrm>
            <a:off x="73150" y="340625"/>
            <a:ext cx="8953800" cy="701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88" name="Google Shape;488;p45"/>
          <p:cNvSpPr txBox="1">
            <a:spLocks noGrp="1"/>
          </p:cNvSpPr>
          <p:nvPr>
            <p:ph type="subTitle" idx="3"/>
          </p:nvPr>
        </p:nvSpPr>
        <p:spPr>
          <a:xfrm>
            <a:off x="171431"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89" name="Google Shape;489;p45"/>
          <p:cNvSpPr txBox="1">
            <a:spLocks noGrp="1"/>
          </p:cNvSpPr>
          <p:nvPr>
            <p:ph type="body" idx="4"/>
          </p:nvPr>
        </p:nvSpPr>
        <p:spPr>
          <a:xfrm>
            <a:off x="171425"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0" name="Google Shape;490;p45"/>
          <p:cNvSpPr>
            <a:spLocks noGrp="1"/>
          </p:cNvSpPr>
          <p:nvPr>
            <p:ph type="pic" idx="5"/>
          </p:nvPr>
        </p:nvSpPr>
        <p:spPr>
          <a:xfrm>
            <a:off x="153200" y="1481700"/>
            <a:ext cx="828600" cy="828600"/>
          </a:xfrm>
          <a:prstGeom prst="rect">
            <a:avLst/>
          </a:prstGeom>
          <a:noFill/>
          <a:ln>
            <a:noFill/>
          </a:ln>
        </p:spPr>
      </p:sp>
      <p:sp>
        <p:nvSpPr>
          <p:cNvPr id="491" name="Google Shape;491;p45"/>
          <p:cNvSpPr>
            <a:spLocks noGrp="1"/>
          </p:cNvSpPr>
          <p:nvPr>
            <p:ph type="pic" idx="6"/>
          </p:nvPr>
        </p:nvSpPr>
        <p:spPr>
          <a:xfrm>
            <a:off x="1685996" y="1481700"/>
            <a:ext cx="828600" cy="828600"/>
          </a:xfrm>
          <a:prstGeom prst="rect">
            <a:avLst/>
          </a:prstGeom>
          <a:noFill/>
          <a:ln>
            <a:noFill/>
          </a:ln>
        </p:spPr>
      </p:sp>
      <p:sp>
        <p:nvSpPr>
          <p:cNvPr id="492" name="Google Shape;492;p45"/>
          <p:cNvSpPr>
            <a:spLocks noGrp="1"/>
          </p:cNvSpPr>
          <p:nvPr>
            <p:ph type="pic" idx="7"/>
          </p:nvPr>
        </p:nvSpPr>
        <p:spPr>
          <a:xfrm>
            <a:off x="3209979" y="1481700"/>
            <a:ext cx="828600" cy="828600"/>
          </a:xfrm>
          <a:prstGeom prst="rect">
            <a:avLst/>
          </a:prstGeom>
          <a:noFill/>
          <a:ln>
            <a:noFill/>
          </a:ln>
        </p:spPr>
      </p:sp>
      <p:sp>
        <p:nvSpPr>
          <p:cNvPr id="493" name="Google Shape;493;p45"/>
          <p:cNvSpPr>
            <a:spLocks noGrp="1"/>
          </p:cNvSpPr>
          <p:nvPr>
            <p:ph type="pic" idx="8"/>
          </p:nvPr>
        </p:nvSpPr>
        <p:spPr>
          <a:xfrm>
            <a:off x="4733963" y="1481700"/>
            <a:ext cx="828600" cy="828600"/>
          </a:xfrm>
          <a:prstGeom prst="rect">
            <a:avLst/>
          </a:prstGeom>
          <a:noFill/>
          <a:ln>
            <a:noFill/>
          </a:ln>
        </p:spPr>
      </p:sp>
      <p:sp>
        <p:nvSpPr>
          <p:cNvPr id="494" name="Google Shape;494;p45"/>
          <p:cNvSpPr>
            <a:spLocks noGrp="1"/>
          </p:cNvSpPr>
          <p:nvPr>
            <p:ph type="pic" idx="9"/>
          </p:nvPr>
        </p:nvSpPr>
        <p:spPr>
          <a:xfrm>
            <a:off x="6257946" y="1481700"/>
            <a:ext cx="828600" cy="828600"/>
          </a:xfrm>
          <a:prstGeom prst="rect">
            <a:avLst/>
          </a:prstGeom>
          <a:noFill/>
          <a:ln>
            <a:noFill/>
          </a:ln>
        </p:spPr>
      </p:sp>
      <p:sp>
        <p:nvSpPr>
          <p:cNvPr id="495" name="Google Shape;495;p45"/>
          <p:cNvSpPr txBox="1">
            <a:spLocks noGrp="1"/>
          </p:cNvSpPr>
          <p:nvPr>
            <p:ph type="subTitle" idx="13"/>
          </p:nvPr>
        </p:nvSpPr>
        <p:spPr>
          <a:xfrm>
            <a:off x="1691737"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6" name="Google Shape;496;p45"/>
          <p:cNvSpPr txBox="1">
            <a:spLocks noGrp="1"/>
          </p:cNvSpPr>
          <p:nvPr>
            <p:ph type="body" idx="14"/>
          </p:nvPr>
        </p:nvSpPr>
        <p:spPr>
          <a:xfrm>
            <a:off x="169173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7" name="Google Shape;497;p45"/>
          <p:cNvSpPr txBox="1">
            <a:spLocks noGrp="1"/>
          </p:cNvSpPr>
          <p:nvPr>
            <p:ph type="subTitle" idx="15"/>
          </p:nvPr>
        </p:nvSpPr>
        <p:spPr>
          <a:xfrm>
            <a:off x="321571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8" name="Google Shape;498;p45"/>
          <p:cNvSpPr txBox="1">
            <a:spLocks noGrp="1"/>
          </p:cNvSpPr>
          <p:nvPr>
            <p:ph type="body" idx="16"/>
          </p:nvPr>
        </p:nvSpPr>
        <p:spPr>
          <a:xfrm>
            <a:off x="3215712"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9" name="Google Shape;499;p45"/>
          <p:cNvSpPr txBox="1">
            <a:spLocks noGrp="1"/>
          </p:cNvSpPr>
          <p:nvPr>
            <p:ph type="subTitle" idx="17"/>
          </p:nvPr>
        </p:nvSpPr>
        <p:spPr>
          <a:xfrm>
            <a:off x="4739702"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0" name="Google Shape;500;p45"/>
          <p:cNvSpPr txBox="1">
            <a:spLocks noGrp="1"/>
          </p:cNvSpPr>
          <p:nvPr>
            <p:ph type="body" idx="18"/>
          </p:nvPr>
        </p:nvSpPr>
        <p:spPr>
          <a:xfrm>
            <a:off x="4739694"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01" name="Google Shape;501;p45"/>
          <p:cNvSpPr txBox="1">
            <a:spLocks noGrp="1"/>
          </p:cNvSpPr>
          <p:nvPr>
            <p:ph type="subTitle" idx="19"/>
          </p:nvPr>
        </p:nvSpPr>
        <p:spPr>
          <a:xfrm>
            <a:off x="6263685"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2" name="Google Shape;502;p45"/>
          <p:cNvSpPr txBox="1">
            <a:spLocks noGrp="1"/>
          </p:cNvSpPr>
          <p:nvPr>
            <p:ph type="body" idx="20"/>
          </p:nvPr>
        </p:nvSpPr>
        <p:spPr>
          <a:xfrm>
            <a:off x="6263677"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03" name="Google Shape;503;p45"/>
          <p:cNvSpPr/>
          <p:nvPr/>
        </p:nvSpPr>
        <p:spPr>
          <a:xfrm>
            <a:off x="7619949"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4" name="Google Shape;504;p45"/>
          <p:cNvSpPr>
            <a:spLocks noGrp="1"/>
          </p:cNvSpPr>
          <p:nvPr>
            <p:ph type="pic" idx="21"/>
          </p:nvPr>
        </p:nvSpPr>
        <p:spPr>
          <a:xfrm>
            <a:off x="7781973" y="1481700"/>
            <a:ext cx="828600" cy="828600"/>
          </a:xfrm>
          <a:prstGeom prst="rect">
            <a:avLst/>
          </a:prstGeom>
          <a:noFill/>
          <a:ln>
            <a:noFill/>
          </a:ln>
        </p:spPr>
      </p:sp>
      <p:sp>
        <p:nvSpPr>
          <p:cNvPr id="505" name="Google Shape;505;p45"/>
          <p:cNvSpPr txBox="1">
            <a:spLocks noGrp="1"/>
          </p:cNvSpPr>
          <p:nvPr>
            <p:ph type="subTitle" idx="22"/>
          </p:nvPr>
        </p:nvSpPr>
        <p:spPr>
          <a:xfrm>
            <a:off x="778770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6" name="Google Shape;506;p45"/>
          <p:cNvSpPr txBox="1">
            <a:spLocks noGrp="1"/>
          </p:cNvSpPr>
          <p:nvPr>
            <p:ph type="body" idx="23"/>
          </p:nvPr>
        </p:nvSpPr>
        <p:spPr>
          <a:xfrm>
            <a:off x="778770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oadmap 3 Column">
  <p:cSld name="TITLE_2_1_1_1_1_1">
    <p:spTree>
      <p:nvGrpSpPr>
        <p:cNvPr id="1" name="Shape 507"/>
        <p:cNvGrpSpPr/>
        <p:nvPr/>
      </p:nvGrpSpPr>
      <p:grpSpPr>
        <a:xfrm>
          <a:off x="0" y="0"/>
          <a:ext cx="0" cy="0"/>
          <a:chOff x="0" y="0"/>
          <a:chExt cx="0" cy="0"/>
        </a:xfrm>
      </p:grpSpPr>
      <p:sp>
        <p:nvSpPr>
          <p:cNvPr id="508" name="Google Shape;508;p4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09" name="Google Shape;509;p46"/>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10" name="Google Shape;510;p4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11" name="Google Shape;511;p46"/>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12" name="Google Shape;512;p46"/>
          <p:cNvSpPr/>
          <p:nvPr/>
        </p:nvSpPr>
        <p:spPr>
          <a:xfrm>
            <a:off x="0" y="1226475"/>
            <a:ext cx="3048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3" name="Google Shape;513;p46"/>
          <p:cNvSpPr/>
          <p:nvPr/>
        </p:nvSpPr>
        <p:spPr>
          <a:xfrm>
            <a:off x="3048040" y="1226475"/>
            <a:ext cx="3048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4" name="Google Shape;514;p46"/>
          <p:cNvSpPr/>
          <p:nvPr/>
        </p:nvSpPr>
        <p:spPr>
          <a:xfrm>
            <a:off x="6096081" y="1226475"/>
            <a:ext cx="3048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5" name="Google Shape;515;p46"/>
          <p:cNvSpPr>
            <a:spLocks noGrp="1"/>
          </p:cNvSpPr>
          <p:nvPr>
            <p:ph type="pic" idx="3"/>
          </p:nvPr>
        </p:nvSpPr>
        <p:spPr>
          <a:xfrm>
            <a:off x="183850" y="1481700"/>
            <a:ext cx="994200" cy="994200"/>
          </a:xfrm>
          <a:prstGeom prst="rect">
            <a:avLst/>
          </a:prstGeom>
          <a:noFill/>
          <a:ln>
            <a:noFill/>
          </a:ln>
        </p:spPr>
      </p:sp>
      <p:sp>
        <p:nvSpPr>
          <p:cNvPr id="516" name="Google Shape;516;p46"/>
          <p:cNvSpPr>
            <a:spLocks noGrp="1"/>
          </p:cNvSpPr>
          <p:nvPr>
            <p:ph type="pic" idx="4"/>
          </p:nvPr>
        </p:nvSpPr>
        <p:spPr>
          <a:xfrm>
            <a:off x="3242451" y="1481700"/>
            <a:ext cx="994200" cy="994200"/>
          </a:xfrm>
          <a:prstGeom prst="rect">
            <a:avLst/>
          </a:prstGeom>
          <a:noFill/>
          <a:ln>
            <a:noFill/>
          </a:ln>
        </p:spPr>
      </p:sp>
      <p:sp>
        <p:nvSpPr>
          <p:cNvPr id="517" name="Google Shape;517;p46"/>
          <p:cNvSpPr>
            <a:spLocks noGrp="1"/>
          </p:cNvSpPr>
          <p:nvPr>
            <p:ph type="pic" idx="5"/>
          </p:nvPr>
        </p:nvSpPr>
        <p:spPr>
          <a:xfrm>
            <a:off x="6290475" y="1481700"/>
            <a:ext cx="994200" cy="994200"/>
          </a:xfrm>
          <a:prstGeom prst="rect">
            <a:avLst/>
          </a:prstGeom>
          <a:noFill/>
          <a:ln>
            <a:noFill/>
          </a:ln>
        </p:spPr>
      </p:sp>
      <p:sp>
        <p:nvSpPr>
          <p:cNvPr id="518" name="Google Shape;518;p46"/>
          <p:cNvSpPr txBox="1">
            <a:spLocks noGrp="1"/>
          </p:cNvSpPr>
          <p:nvPr>
            <p:ph type="subTitle" idx="6"/>
          </p:nvPr>
        </p:nvSpPr>
        <p:spPr>
          <a:xfrm>
            <a:off x="205735" y="2736600"/>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19" name="Google Shape;519;p46"/>
          <p:cNvSpPr txBox="1">
            <a:spLocks noGrp="1"/>
          </p:cNvSpPr>
          <p:nvPr>
            <p:ph type="body" idx="7"/>
          </p:nvPr>
        </p:nvSpPr>
        <p:spPr>
          <a:xfrm>
            <a:off x="205700" y="3291857"/>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0" name="Google Shape;520;p46"/>
          <p:cNvSpPr txBox="1">
            <a:spLocks noGrp="1"/>
          </p:cNvSpPr>
          <p:nvPr>
            <p:ph type="subTitle" idx="8"/>
          </p:nvPr>
        </p:nvSpPr>
        <p:spPr>
          <a:xfrm>
            <a:off x="3253915"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1" name="Google Shape;521;p46"/>
          <p:cNvSpPr txBox="1">
            <a:spLocks noGrp="1"/>
          </p:cNvSpPr>
          <p:nvPr>
            <p:ph type="body" idx="9"/>
          </p:nvPr>
        </p:nvSpPr>
        <p:spPr>
          <a:xfrm>
            <a:off x="3253879"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2" name="Google Shape;522;p46"/>
          <p:cNvSpPr txBox="1">
            <a:spLocks noGrp="1"/>
          </p:cNvSpPr>
          <p:nvPr>
            <p:ph type="subTitle" idx="13"/>
          </p:nvPr>
        </p:nvSpPr>
        <p:spPr>
          <a:xfrm>
            <a:off x="6299133"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3" name="Google Shape;523;p46"/>
          <p:cNvSpPr txBox="1">
            <a:spLocks noGrp="1"/>
          </p:cNvSpPr>
          <p:nvPr>
            <p:ph type="body" idx="14"/>
          </p:nvPr>
        </p:nvSpPr>
        <p:spPr>
          <a:xfrm>
            <a:off x="6299098"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pportunities and Challenges">
  <p:cSld name="TITLE_2_1_1_2">
    <p:bg>
      <p:bgPr>
        <a:solidFill>
          <a:schemeClr val="dk1"/>
        </a:solidFill>
        <a:effectLst/>
      </p:bgPr>
    </p:bg>
    <p:spTree>
      <p:nvGrpSpPr>
        <p:cNvPr id="1" name="Shape 524"/>
        <p:cNvGrpSpPr/>
        <p:nvPr/>
      </p:nvGrpSpPr>
      <p:grpSpPr>
        <a:xfrm>
          <a:off x="0" y="0"/>
          <a:ext cx="0" cy="0"/>
          <a:chOff x="0" y="0"/>
          <a:chExt cx="0" cy="0"/>
        </a:xfrm>
      </p:grpSpPr>
      <p:sp>
        <p:nvSpPr>
          <p:cNvPr id="525" name="Google Shape;525;p4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26" name="Google Shape;526;p4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27" name="Google Shape;527;p4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28" name="Google Shape;528;p47"/>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529" name="Google Shape;529;p47"/>
          <p:cNvSpPr>
            <a:spLocks noGrp="1"/>
          </p:cNvSpPr>
          <p:nvPr>
            <p:ph type="pic" idx="3"/>
          </p:nvPr>
        </p:nvSpPr>
        <p:spPr>
          <a:xfrm>
            <a:off x="4235850" y="3600625"/>
            <a:ext cx="2494800" cy="1542900"/>
          </a:xfrm>
          <a:prstGeom prst="rect">
            <a:avLst/>
          </a:prstGeom>
          <a:noFill/>
          <a:ln>
            <a:noFill/>
          </a:ln>
        </p:spPr>
      </p:sp>
      <p:sp>
        <p:nvSpPr>
          <p:cNvPr id="530" name="Google Shape;530;p47"/>
          <p:cNvSpPr>
            <a:spLocks noGrp="1"/>
          </p:cNvSpPr>
          <p:nvPr>
            <p:ph type="pic" idx="4"/>
          </p:nvPr>
        </p:nvSpPr>
        <p:spPr>
          <a:xfrm>
            <a:off x="5748150" y="1121900"/>
            <a:ext cx="3395700" cy="2478600"/>
          </a:xfrm>
          <a:prstGeom prst="rect">
            <a:avLst/>
          </a:prstGeom>
          <a:noFill/>
          <a:ln>
            <a:noFill/>
          </a:ln>
        </p:spPr>
      </p:sp>
      <p:sp>
        <p:nvSpPr>
          <p:cNvPr id="531" name="Google Shape;531;p47"/>
          <p:cNvSpPr txBox="1">
            <a:spLocks noGrp="1"/>
          </p:cNvSpPr>
          <p:nvPr>
            <p:ph type="subTitle" idx="5"/>
          </p:nvPr>
        </p:nvSpPr>
        <p:spPr>
          <a:xfrm>
            <a:off x="170300" y="1466475"/>
            <a:ext cx="3328200" cy="31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Highlights">
  <p:cSld name="TITLE_2_2">
    <p:bg>
      <p:bgPr>
        <a:solidFill>
          <a:schemeClr val="lt1"/>
        </a:solidFill>
        <a:effectLst/>
      </p:bgPr>
    </p:bg>
    <p:spTree>
      <p:nvGrpSpPr>
        <p:cNvPr id="1" name="Shape 532"/>
        <p:cNvGrpSpPr/>
        <p:nvPr/>
      </p:nvGrpSpPr>
      <p:grpSpPr>
        <a:xfrm>
          <a:off x="0" y="0"/>
          <a:ext cx="0" cy="0"/>
          <a:chOff x="0" y="0"/>
          <a:chExt cx="0" cy="0"/>
        </a:xfrm>
      </p:grpSpPr>
      <p:sp>
        <p:nvSpPr>
          <p:cNvPr id="533" name="Google Shape;533;p48"/>
          <p:cNvSpPr>
            <a:spLocks noGrp="1"/>
          </p:cNvSpPr>
          <p:nvPr>
            <p:ph type="pic" idx="2"/>
          </p:nvPr>
        </p:nvSpPr>
        <p:spPr>
          <a:xfrm>
            <a:off x="5751600" y="1419575"/>
            <a:ext cx="2234700" cy="824400"/>
          </a:xfrm>
          <a:prstGeom prst="rect">
            <a:avLst/>
          </a:prstGeom>
          <a:noFill/>
          <a:ln>
            <a:noFill/>
          </a:ln>
        </p:spPr>
      </p:sp>
      <p:sp>
        <p:nvSpPr>
          <p:cNvPr id="534" name="Google Shape;534;p48"/>
          <p:cNvSpPr>
            <a:spLocks noGrp="1"/>
          </p:cNvSpPr>
          <p:nvPr>
            <p:ph type="pic" idx="3"/>
          </p:nvPr>
        </p:nvSpPr>
        <p:spPr>
          <a:xfrm>
            <a:off x="3516900" y="1419525"/>
            <a:ext cx="2234700" cy="824400"/>
          </a:xfrm>
          <a:prstGeom prst="rect">
            <a:avLst/>
          </a:prstGeom>
          <a:noFill/>
          <a:ln>
            <a:noFill/>
          </a:ln>
        </p:spPr>
      </p:sp>
      <p:sp>
        <p:nvSpPr>
          <p:cNvPr id="535" name="Google Shape;535;p48"/>
          <p:cNvSpPr>
            <a:spLocks noGrp="1"/>
          </p:cNvSpPr>
          <p:nvPr>
            <p:ph type="pic" idx="4"/>
          </p:nvPr>
        </p:nvSpPr>
        <p:spPr>
          <a:xfrm>
            <a:off x="1282250" y="1419575"/>
            <a:ext cx="2234700" cy="824400"/>
          </a:xfrm>
          <a:prstGeom prst="rect">
            <a:avLst/>
          </a:prstGeom>
          <a:noFill/>
          <a:ln>
            <a:noFill/>
          </a:ln>
        </p:spPr>
      </p:sp>
      <p:sp>
        <p:nvSpPr>
          <p:cNvPr id="536" name="Google Shape;536;p4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7" name="Google Shape;537;p48"/>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8" name="Google Shape;538;p4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39" name="Google Shape;539;p48"/>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540" name="Google Shape;540;p48"/>
          <p:cNvSpPr/>
          <p:nvPr/>
        </p:nvSpPr>
        <p:spPr>
          <a:xfrm>
            <a:off x="1282200" y="2243875"/>
            <a:ext cx="2234700" cy="24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1" name="Google Shape;541;p48"/>
          <p:cNvSpPr/>
          <p:nvPr/>
        </p:nvSpPr>
        <p:spPr>
          <a:xfrm>
            <a:off x="3516900" y="2243875"/>
            <a:ext cx="2234700" cy="2463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2" name="Google Shape;542;p48"/>
          <p:cNvSpPr/>
          <p:nvPr/>
        </p:nvSpPr>
        <p:spPr>
          <a:xfrm>
            <a:off x="5751600" y="2243875"/>
            <a:ext cx="2234700" cy="246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3" name="Google Shape;543;p48"/>
          <p:cNvSpPr txBox="1">
            <a:spLocks noGrp="1"/>
          </p:cNvSpPr>
          <p:nvPr>
            <p:ph type="subTitle" idx="6"/>
          </p:nvPr>
        </p:nvSpPr>
        <p:spPr>
          <a:xfrm>
            <a:off x="136337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4" name="Google Shape;544;p48"/>
          <p:cNvSpPr txBox="1">
            <a:spLocks noGrp="1"/>
          </p:cNvSpPr>
          <p:nvPr>
            <p:ph type="subTitle" idx="7"/>
          </p:nvPr>
        </p:nvSpPr>
        <p:spPr>
          <a:xfrm>
            <a:off x="136337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45" name="Google Shape;545;p48"/>
          <p:cNvSpPr txBox="1">
            <a:spLocks noGrp="1"/>
          </p:cNvSpPr>
          <p:nvPr>
            <p:ph type="subTitle" idx="8"/>
          </p:nvPr>
        </p:nvSpPr>
        <p:spPr>
          <a:xfrm>
            <a:off x="3621600"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6" name="Google Shape;546;p48"/>
          <p:cNvSpPr txBox="1">
            <a:spLocks noGrp="1"/>
          </p:cNvSpPr>
          <p:nvPr>
            <p:ph type="subTitle" idx="9"/>
          </p:nvPr>
        </p:nvSpPr>
        <p:spPr>
          <a:xfrm>
            <a:off x="3621600"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47" name="Google Shape;547;p48"/>
          <p:cNvSpPr txBox="1">
            <a:spLocks noGrp="1"/>
          </p:cNvSpPr>
          <p:nvPr>
            <p:ph type="subTitle" idx="13"/>
          </p:nvPr>
        </p:nvSpPr>
        <p:spPr>
          <a:xfrm>
            <a:off x="587982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8" name="Google Shape;548;p48"/>
          <p:cNvSpPr txBox="1">
            <a:spLocks noGrp="1"/>
          </p:cNvSpPr>
          <p:nvPr>
            <p:ph type="subTitle" idx="14"/>
          </p:nvPr>
        </p:nvSpPr>
        <p:spPr>
          <a:xfrm>
            <a:off x="587982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am">
  <p:cSld name="TITLE_2_1_2_1">
    <p:bg>
      <p:bgPr>
        <a:solidFill>
          <a:schemeClr val="lt2"/>
        </a:solidFill>
        <a:effectLst/>
      </p:bgPr>
    </p:bg>
    <p:spTree>
      <p:nvGrpSpPr>
        <p:cNvPr id="1" name="Shape 549"/>
        <p:cNvGrpSpPr/>
        <p:nvPr/>
      </p:nvGrpSpPr>
      <p:grpSpPr>
        <a:xfrm>
          <a:off x="0" y="0"/>
          <a:ext cx="0" cy="0"/>
          <a:chOff x="0" y="0"/>
          <a:chExt cx="0" cy="0"/>
        </a:xfrm>
      </p:grpSpPr>
      <p:sp>
        <p:nvSpPr>
          <p:cNvPr id="550" name="Google Shape;550;p4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51" name="Google Shape;551;p4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52" name="Google Shape;552;p49"/>
          <p:cNvSpPr txBox="1">
            <a:spLocks noGrp="1"/>
          </p:cNvSpPr>
          <p:nvPr>
            <p:ph type="title"/>
          </p:nvPr>
        </p:nvSpPr>
        <p:spPr>
          <a:xfrm>
            <a:off x="73151" y="340625"/>
            <a:ext cx="37473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53" name="Google Shape;553;p49"/>
          <p:cNvSpPr>
            <a:spLocks noGrp="1"/>
          </p:cNvSpPr>
          <p:nvPr>
            <p:ph type="pic" idx="2"/>
          </p:nvPr>
        </p:nvSpPr>
        <p:spPr>
          <a:xfrm>
            <a:off x="0" y="2771225"/>
            <a:ext cx="2824800" cy="1885500"/>
          </a:xfrm>
          <a:prstGeom prst="rect">
            <a:avLst/>
          </a:prstGeom>
          <a:noFill/>
          <a:ln>
            <a:noFill/>
          </a:ln>
        </p:spPr>
      </p:sp>
      <p:sp>
        <p:nvSpPr>
          <p:cNvPr id="554" name="Google Shape;554;p49"/>
          <p:cNvSpPr>
            <a:spLocks noGrp="1"/>
          </p:cNvSpPr>
          <p:nvPr>
            <p:ph type="pic" idx="3"/>
          </p:nvPr>
        </p:nvSpPr>
        <p:spPr>
          <a:xfrm>
            <a:off x="2824800" y="2015675"/>
            <a:ext cx="2893800" cy="1930200"/>
          </a:xfrm>
          <a:prstGeom prst="rect">
            <a:avLst/>
          </a:prstGeom>
          <a:noFill/>
          <a:ln>
            <a:noFill/>
          </a:ln>
        </p:spPr>
      </p:sp>
      <p:sp>
        <p:nvSpPr>
          <p:cNvPr id="555" name="Google Shape;555;p49"/>
          <p:cNvSpPr>
            <a:spLocks noGrp="1"/>
          </p:cNvSpPr>
          <p:nvPr>
            <p:ph type="pic" idx="4"/>
          </p:nvPr>
        </p:nvSpPr>
        <p:spPr>
          <a:xfrm>
            <a:off x="5718550" y="2610550"/>
            <a:ext cx="2961300" cy="1973700"/>
          </a:xfrm>
          <a:prstGeom prst="rect">
            <a:avLst/>
          </a:prstGeom>
          <a:noFill/>
          <a:ln>
            <a:noFill/>
          </a:ln>
        </p:spPr>
      </p:sp>
      <p:sp>
        <p:nvSpPr>
          <p:cNvPr id="556" name="Google Shape;556;p49"/>
          <p:cNvSpPr>
            <a:spLocks noGrp="1"/>
          </p:cNvSpPr>
          <p:nvPr>
            <p:ph type="pic" idx="5"/>
          </p:nvPr>
        </p:nvSpPr>
        <p:spPr>
          <a:xfrm>
            <a:off x="5718650" y="0"/>
            <a:ext cx="3425400" cy="2246100"/>
          </a:xfrm>
          <a:prstGeom prst="rect">
            <a:avLst/>
          </a:prstGeom>
          <a:noFill/>
          <a:ln>
            <a:noFill/>
          </a:ln>
        </p:spPr>
      </p:sp>
      <p:sp>
        <p:nvSpPr>
          <p:cNvPr id="557" name="Google Shape;557;p49"/>
          <p:cNvSpPr>
            <a:spLocks noGrp="1"/>
          </p:cNvSpPr>
          <p:nvPr>
            <p:ph type="pic" idx="6"/>
          </p:nvPr>
        </p:nvSpPr>
        <p:spPr>
          <a:xfrm>
            <a:off x="3820450" y="0"/>
            <a:ext cx="1898100" cy="1265100"/>
          </a:xfrm>
          <a:prstGeom prst="rect">
            <a:avLst/>
          </a:prstGeom>
          <a:noFill/>
          <a:ln>
            <a:noFill/>
          </a:ln>
        </p:spPr>
      </p:sp>
      <p:sp>
        <p:nvSpPr>
          <p:cNvPr id="558" name="Google Shape;558;p49"/>
          <p:cNvSpPr>
            <a:spLocks noGrp="1"/>
          </p:cNvSpPr>
          <p:nvPr>
            <p:ph type="pic" idx="7"/>
          </p:nvPr>
        </p:nvSpPr>
        <p:spPr>
          <a:xfrm>
            <a:off x="1768175" y="1006775"/>
            <a:ext cx="1056900" cy="1008900"/>
          </a:xfrm>
          <a:prstGeom prst="rect">
            <a:avLst/>
          </a:prstGeom>
          <a:noFill/>
          <a:ln>
            <a:noFill/>
          </a:ln>
        </p:spPr>
      </p:sp>
      <p:sp>
        <p:nvSpPr>
          <p:cNvPr id="559" name="Google Shape;559;p49"/>
          <p:cNvSpPr txBox="1">
            <a:spLocks noGrp="1"/>
          </p:cNvSpPr>
          <p:nvPr>
            <p:ph type="subTitle" idx="8"/>
          </p:nvPr>
        </p:nvSpPr>
        <p:spPr>
          <a:xfrm>
            <a:off x="1771200" y="205744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0" name="Google Shape;560;p49"/>
          <p:cNvSpPr txBox="1">
            <a:spLocks noGrp="1"/>
          </p:cNvSpPr>
          <p:nvPr>
            <p:ph type="subTitle" idx="9"/>
          </p:nvPr>
        </p:nvSpPr>
        <p:spPr>
          <a:xfrm>
            <a:off x="2901125" y="3987842"/>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49"/>
          <p:cNvSpPr txBox="1">
            <a:spLocks noGrp="1"/>
          </p:cNvSpPr>
          <p:nvPr>
            <p:ph type="subTitle" idx="13"/>
          </p:nvPr>
        </p:nvSpPr>
        <p:spPr>
          <a:xfrm>
            <a:off x="73150" y="473697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2" name="Google Shape;562;p49"/>
          <p:cNvSpPr txBox="1">
            <a:spLocks noGrp="1"/>
          </p:cNvSpPr>
          <p:nvPr>
            <p:ph type="subTitle" idx="14"/>
          </p:nvPr>
        </p:nvSpPr>
        <p:spPr>
          <a:xfrm>
            <a:off x="5718725" y="465697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49"/>
          <p:cNvSpPr txBox="1">
            <a:spLocks noGrp="1"/>
          </p:cNvSpPr>
          <p:nvPr>
            <p:ph type="subTitle" idx="15"/>
          </p:nvPr>
        </p:nvSpPr>
        <p:spPr>
          <a:xfrm>
            <a:off x="5785025" y="228743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49"/>
          <p:cNvSpPr txBox="1">
            <a:spLocks noGrp="1"/>
          </p:cNvSpPr>
          <p:nvPr>
            <p:ph type="subTitle" idx="16"/>
          </p:nvPr>
        </p:nvSpPr>
        <p:spPr>
          <a:xfrm>
            <a:off x="3820450" y="130219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p:cSld name="TITLE_2_1_1_3">
    <p:bg>
      <p:bgPr>
        <a:solidFill>
          <a:schemeClr val="lt2"/>
        </a:solidFill>
        <a:effectLst/>
      </p:bgPr>
    </p:bg>
    <p:spTree>
      <p:nvGrpSpPr>
        <p:cNvPr id="1" name="Shape 565"/>
        <p:cNvGrpSpPr/>
        <p:nvPr/>
      </p:nvGrpSpPr>
      <p:grpSpPr>
        <a:xfrm>
          <a:off x="0" y="0"/>
          <a:ext cx="0" cy="0"/>
          <a:chOff x="0" y="0"/>
          <a:chExt cx="0" cy="0"/>
        </a:xfrm>
      </p:grpSpPr>
      <p:sp>
        <p:nvSpPr>
          <p:cNvPr id="566" name="Google Shape;566;p5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67" name="Google Shape;567;p5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68" name="Google Shape;568;p50"/>
          <p:cNvSpPr txBox="1">
            <a:spLocks noGrp="1"/>
          </p:cNvSpPr>
          <p:nvPr>
            <p:ph type="title"/>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69" name="Google Shape;569;p50"/>
          <p:cNvSpPr>
            <a:spLocks noGrp="1"/>
          </p:cNvSpPr>
          <p:nvPr>
            <p:ph type="pic" idx="2"/>
          </p:nvPr>
        </p:nvSpPr>
        <p:spPr>
          <a:xfrm>
            <a:off x="1610975" y="3460538"/>
            <a:ext cx="4131000" cy="1683000"/>
          </a:xfrm>
          <a:prstGeom prst="rect">
            <a:avLst/>
          </a:prstGeom>
          <a:noFill/>
          <a:ln>
            <a:noFill/>
          </a:ln>
        </p:spPr>
      </p:sp>
      <p:sp>
        <p:nvSpPr>
          <p:cNvPr id="570" name="Google Shape;570;p50"/>
          <p:cNvSpPr>
            <a:spLocks noGrp="1"/>
          </p:cNvSpPr>
          <p:nvPr>
            <p:ph type="pic" idx="3"/>
          </p:nvPr>
        </p:nvSpPr>
        <p:spPr>
          <a:xfrm>
            <a:off x="6455100" y="0"/>
            <a:ext cx="2688900" cy="3681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27" name="Google Shape;27;p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75"/>
        <p:cNvGrpSpPr/>
        <p:nvPr/>
      </p:nvGrpSpPr>
      <p:grpSpPr>
        <a:xfrm>
          <a:off x="0" y="0"/>
          <a:ext cx="0" cy="0"/>
          <a:chOff x="0" y="0"/>
          <a:chExt cx="0" cy="0"/>
        </a:xfrm>
      </p:grpSpPr>
      <p:sp>
        <p:nvSpPr>
          <p:cNvPr id="576" name="Google Shape;576;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77" name="Google Shape;577;p5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8" name="Google Shape;578;p5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79"/>
        <p:cNvGrpSpPr/>
        <p:nvPr/>
      </p:nvGrpSpPr>
      <p:grpSpPr>
        <a:xfrm>
          <a:off x="0" y="0"/>
          <a:ext cx="0" cy="0"/>
          <a:chOff x="0" y="0"/>
          <a:chExt cx="0" cy="0"/>
        </a:xfrm>
      </p:grpSpPr>
      <p:sp>
        <p:nvSpPr>
          <p:cNvPr id="580" name="Google Shape;580;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1" name="Google Shape;581;p5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582"/>
        <p:cNvGrpSpPr/>
        <p:nvPr/>
      </p:nvGrpSpPr>
      <p:grpSpPr>
        <a:xfrm>
          <a:off x="0" y="0"/>
          <a:ext cx="0" cy="0"/>
          <a:chOff x="0" y="0"/>
          <a:chExt cx="0" cy="0"/>
        </a:xfrm>
      </p:grpSpPr>
      <p:sp>
        <p:nvSpPr>
          <p:cNvPr id="583" name="Google Shape;58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4" name="Google Shape;584;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585" name="Google Shape;585;p5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586"/>
        <p:cNvGrpSpPr/>
        <p:nvPr/>
      </p:nvGrpSpPr>
      <p:grpSpPr>
        <a:xfrm>
          <a:off x="0" y="0"/>
          <a:ext cx="0" cy="0"/>
          <a:chOff x="0" y="0"/>
          <a:chExt cx="0" cy="0"/>
        </a:xfrm>
      </p:grpSpPr>
      <p:sp>
        <p:nvSpPr>
          <p:cNvPr id="587" name="Google Shape;58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8" name="Google Shape;588;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9" name="Google Shape;589;p5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0" name="Google Shape;590;p5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591"/>
        <p:cNvGrpSpPr/>
        <p:nvPr/>
      </p:nvGrpSpPr>
      <p:grpSpPr>
        <a:xfrm>
          <a:off x="0" y="0"/>
          <a:ext cx="0" cy="0"/>
          <a:chOff x="0" y="0"/>
          <a:chExt cx="0" cy="0"/>
        </a:xfrm>
      </p:grpSpPr>
      <p:sp>
        <p:nvSpPr>
          <p:cNvPr id="592" name="Google Shape;59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3" name="Google Shape;593;p5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594"/>
        <p:cNvGrpSpPr/>
        <p:nvPr/>
      </p:nvGrpSpPr>
      <p:grpSpPr>
        <a:xfrm>
          <a:off x="0" y="0"/>
          <a:ext cx="0" cy="0"/>
          <a:chOff x="0" y="0"/>
          <a:chExt cx="0" cy="0"/>
        </a:xfrm>
      </p:grpSpPr>
      <p:sp>
        <p:nvSpPr>
          <p:cNvPr id="595" name="Google Shape;595;p5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96" name="Google Shape;596;p5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7" name="Google Shape;597;p5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598"/>
        <p:cNvGrpSpPr/>
        <p:nvPr/>
      </p:nvGrpSpPr>
      <p:grpSpPr>
        <a:xfrm>
          <a:off x="0" y="0"/>
          <a:ext cx="0" cy="0"/>
          <a:chOff x="0" y="0"/>
          <a:chExt cx="0" cy="0"/>
        </a:xfrm>
      </p:grpSpPr>
      <p:sp>
        <p:nvSpPr>
          <p:cNvPr id="599" name="Google Shape;599;p5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00" name="Google Shape;600;p5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601"/>
        <p:cNvGrpSpPr/>
        <p:nvPr/>
      </p:nvGrpSpPr>
      <p:grpSpPr>
        <a:xfrm>
          <a:off x="0" y="0"/>
          <a:ext cx="0" cy="0"/>
          <a:chOff x="0" y="0"/>
          <a:chExt cx="0" cy="0"/>
        </a:xfrm>
      </p:grpSpPr>
      <p:sp>
        <p:nvSpPr>
          <p:cNvPr id="602" name="Google Shape;602;p5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4" name="Google Shape;604;p5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605" name="Google Shape;605;p5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06" name="Google Shape;606;p59"/>
          <p:cNvSpPr txBox="1">
            <a:spLocks noGrp="1"/>
          </p:cNvSpPr>
          <p:nvPr>
            <p:ph type="sldNum" idx="12"/>
          </p:nvPr>
        </p:nvSpPr>
        <p:spPr>
          <a:xfrm>
            <a:off x="8472458" y="4663217"/>
            <a:ext cx="548700" cy="393600"/>
          </a:xfrm>
          <a:prstGeom prst="rect">
            <a:avLst/>
          </a:prstGeom>
          <a:noFill/>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607"/>
        <p:cNvGrpSpPr/>
        <p:nvPr/>
      </p:nvGrpSpPr>
      <p:grpSpPr>
        <a:xfrm>
          <a:off x="0" y="0"/>
          <a:ext cx="0" cy="0"/>
          <a:chOff x="0" y="0"/>
          <a:chExt cx="0" cy="0"/>
        </a:xfrm>
      </p:grpSpPr>
      <p:sp>
        <p:nvSpPr>
          <p:cNvPr id="608" name="Google Shape;608;p6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700"/>
              <a:buNone/>
              <a:defRPr/>
            </a:lvl1pPr>
          </a:lstStyle>
          <a:p>
            <a:endParaRPr/>
          </a:p>
        </p:txBody>
      </p:sp>
      <p:sp>
        <p:nvSpPr>
          <p:cNvPr id="609" name="Google Shape;609;p6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610"/>
        <p:cNvGrpSpPr/>
        <p:nvPr/>
      </p:nvGrpSpPr>
      <p:grpSpPr>
        <a:xfrm>
          <a:off x="0" y="0"/>
          <a:ext cx="0" cy="0"/>
          <a:chOff x="0" y="0"/>
          <a:chExt cx="0" cy="0"/>
        </a:xfrm>
      </p:grpSpPr>
      <p:sp>
        <p:nvSpPr>
          <p:cNvPr id="611" name="Google Shape;611;p6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2" name="Google Shape;612;p6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36550" algn="ctr">
              <a:spcBef>
                <a:spcPts val="0"/>
              </a:spcBef>
              <a:spcAft>
                <a:spcPts val="0"/>
              </a:spcAft>
              <a:buSzPts val="1700"/>
              <a:buChar char="●"/>
              <a:defRPr/>
            </a:lvl1pPr>
            <a:lvl2pPr marL="914400" lvl="1" indent="-323850" algn="ctr">
              <a:spcBef>
                <a:spcPts val="0"/>
              </a:spcBef>
              <a:spcAft>
                <a:spcPts val="0"/>
              </a:spcAft>
              <a:buSzPts val="1500"/>
              <a:buChar char="○"/>
              <a:defRPr/>
            </a:lvl2pPr>
            <a:lvl3pPr marL="1371600" lvl="2" indent="-317500" algn="ctr">
              <a:spcBef>
                <a:spcPts val="0"/>
              </a:spcBef>
              <a:spcAft>
                <a:spcPts val="0"/>
              </a:spcAft>
              <a:buSzPts val="1400"/>
              <a:buChar char="■"/>
              <a:defRPr/>
            </a:lvl3pPr>
            <a:lvl4pPr marL="1828800" lvl="3" indent="-311150" algn="ctr">
              <a:spcBef>
                <a:spcPts val="0"/>
              </a:spcBef>
              <a:spcAft>
                <a:spcPts val="0"/>
              </a:spcAft>
              <a:buSzPts val="1300"/>
              <a:buChar char="●"/>
              <a:defRPr/>
            </a:lvl4pPr>
            <a:lvl5pPr marL="2286000" lvl="4" indent="-304800" algn="ctr">
              <a:spcBef>
                <a:spcPts val="0"/>
              </a:spcBef>
              <a:spcAft>
                <a:spcPts val="0"/>
              </a:spcAft>
              <a:buSzPts val="1200"/>
              <a:buChar char="○"/>
              <a:defRPr/>
            </a:lvl5pPr>
            <a:lvl6pPr marL="2743200" lvl="5" indent="-298450" algn="ctr">
              <a:spcBef>
                <a:spcPts val="0"/>
              </a:spcBef>
              <a:spcAft>
                <a:spcPts val="0"/>
              </a:spcAft>
              <a:buSzPts val="1100"/>
              <a:buChar char="■"/>
              <a:defRPr/>
            </a:lvl6pPr>
            <a:lvl7pPr marL="3200400" lvl="6" indent="-292100" algn="ctr">
              <a:spcBef>
                <a:spcPts val="0"/>
              </a:spcBef>
              <a:spcAft>
                <a:spcPts val="0"/>
              </a:spcAft>
              <a:buSzPts val="1000"/>
              <a:buChar char="●"/>
              <a:defRPr/>
            </a:lvl7pPr>
            <a:lvl8pPr marL="3657600" lvl="7" indent="-285750" algn="ctr">
              <a:spcBef>
                <a:spcPts val="0"/>
              </a:spcBef>
              <a:spcAft>
                <a:spcPts val="0"/>
              </a:spcAft>
              <a:buSzPts val="900"/>
              <a:buChar char="○"/>
              <a:defRPr/>
            </a:lvl8pPr>
            <a:lvl9pPr marL="4114800" lvl="8" indent="-279400" algn="ctr">
              <a:spcBef>
                <a:spcPts val="0"/>
              </a:spcBef>
              <a:spcAft>
                <a:spcPts val="0"/>
              </a:spcAft>
              <a:buSzPts val="800"/>
              <a:buChar char="■"/>
              <a:defRPr/>
            </a:lvl9pPr>
          </a:lstStyle>
          <a:p>
            <a:endParaRPr/>
          </a:p>
        </p:txBody>
      </p:sp>
      <p:sp>
        <p:nvSpPr>
          <p:cNvPr id="613" name="Google Shape;613;p6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614"/>
        <p:cNvGrpSpPr/>
        <p:nvPr/>
      </p:nvGrpSpPr>
      <p:grpSpPr>
        <a:xfrm>
          <a:off x="0" y="0"/>
          <a:ext cx="0" cy="0"/>
          <a:chOff x="0" y="0"/>
          <a:chExt cx="0" cy="0"/>
        </a:xfrm>
      </p:grpSpPr>
      <p:sp>
        <p:nvSpPr>
          <p:cNvPr id="615" name="Google Shape;615;p6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616"/>
        <p:cNvGrpSpPr/>
        <p:nvPr/>
      </p:nvGrpSpPr>
      <p:grpSpPr>
        <a:xfrm>
          <a:off x="0" y="0"/>
          <a:ext cx="0" cy="0"/>
          <a:chOff x="0" y="0"/>
          <a:chExt cx="0" cy="0"/>
        </a:xfrm>
      </p:grpSpPr>
      <p:sp>
        <p:nvSpPr>
          <p:cNvPr id="617" name="Google Shape;617;p6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8" name="Google Shape;618;p6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19" name="Google Shape;619;p6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0" name="Google Shape;620;p6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1" name="Google Shape;621;p6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2" name="Google Shape;622;p6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3" name="Google Shape;623;p6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4" name="Google Shape;624;p6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25"/>
        <p:cNvGrpSpPr/>
        <p:nvPr/>
      </p:nvGrpSpPr>
      <p:grpSpPr>
        <a:xfrm>
          <a:off x="0" y="0"/>
          <a:ext cx="0" cy="0"/>
          <a:chOff x="0" y="0"/>
          <a:chExt cx="0" cy="0"/>
        </a:xfrm>
      </p:grpSpPr>
      <p:sp>
        <p:nvSpPr>
          <p:cNvPr id="626" name="Google Shape;62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7" name="Google Shape;627;p6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28" name="Google Shape;628;p64"/>
          <p:cNvSpPr>
            <a:spLocks noGrp="1"/>
          </p:cNvSpPr>
          <p:nvPr>
            <p:ph type="pic" idx="2"/>
          </p:nvPr>
        </p:nvSpPr>
        <p:spPr>
          <a:xfrm>
            <a:off x="4992024" y="1152775"/>
            <a:ext cx="3840300" cy="3416400"/>
          </a:xfrm>
          <a:prstGeom prst="rect">
            <a:avLst/>
          </a:prstGeom>
          <a:noFill/>
          <a:ln>
            <a:noFill/>
          </a:ln>
        </p:spPr>
      </p:sp>
      <p:sp>
        <p:nvSpPr>
          <p:cNvPr id="629" name="Google Shape;629;p6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630"/>
        <p:cNvGrpSpPr/>
        <p:nvPr/>
      </p:nvGrpSpPr>
      <p:grpSpPr>
        <a:xfrm>
          <a:off x="0" y="0"/>
          <a:ext cx="0" cy="0"/>
          <a:chOff x="0" y="0"/>
          <a:chExt cx="0" cy="0"/>
        </a:xfrm>
      </p:grpSpPr>
      <p:sp>
        <p:nvSpPr>
          <p:cNvPr id="631" name="Google Shape;631;p6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32" name="Google Shape;632;p6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33" name="Google Shape;633;p6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34" name="Google Shape;634;p6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35" name="Google Shape;635;p6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36" name="Google Shape;636;p6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37"/>
        <p:cNvGrpSpPr/>
        <p:nvPr/>
      </p:nvGrpSpPr>
      <p:grpSpPr>
        <a:xfrm>
          <a:off x="0" y="0"/>
          <a:ext cx="0" cy="0"/>
          <a:chOff x="0" y="0"/>
          <a:chExt cx="0" cy="0"/>
        </a:xfrm>
      </p:grpSpPr>
      <p:sp>
        <p:nvSpPr>
          <p:cNvPr id="638" name="Google Shape;638;p6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39" name="Google Shape;639;p6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0" name="Google Shape;640;p6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1" name="Google Shape;641;p6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2" name="Google Shape;642;p6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43" name="Google Shape;643;p6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44" name="Google Shape;644;p6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45" name="Google Shape;645;p6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646"/>
        <p:cNvGrpSpPr/>
        <p:nvPr/>
      </p:nvGrpSpPr>
      <p:grpSpPr>
        <a:xfrm>
          <a:off x="0" y="0"/>
          <a:ext cx="0" cy="0"/>
          <a:chOff x="0" y="0"/>
          <a:chExt cx="0" cy="0"/>
        </a:xfrm>
      </p:grpSpPr>
      <p:sp>
        <p:nvSpPr>
          <p:cNvPr id="647" name="Google Shape;647;p6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48" name="Google Shape;648;p6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9" name="Google Shape;649;p6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0" name="Google Shape;650;p6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1" name="Google Shape;651;p6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2" name="Google Shape;652;p6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3" name="Google Shape;653;p6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4" name="Google Shape;654;p6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5" name="Google Shape;655;p6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6" name="Google Shape;656;p6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657"/>
        <p:cNvGrpSpPr/>
        <p:nvPr/>
      </p:nvGrpSpPr>
      <p:grpSpPr>
        <a:xfrm>
          <a:off x="0" y="0"/>
          <a:ext cx="0" cy="0"/>
          <a:chOff x="0" y="0"/>
          <a:chExt cx="0" cy="0"/>
        </a:xfrm>
      </p:grpSpPr>
      <p:sp>
        <p:nvSpPr>
          <p:cNvPr id="658" name="Google Shape;65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9" name="Google Shape;659;p6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0" name="Google Shape;660;p6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661"/>
        <p:cNvGrpSpPr/>
        <p:nvPr/>
      </p:nvGrpSpPr>
      <p:grpSpPr>
        <a:xfrm>
          <a:off x="0" y="0"/>
          <a:ext cx="0" cy="0"/>
          <a:chOff x="0" y="0"/>
          <a:chExt cx="0" cy="0"/>
        </a:xfrm>
      </p:grpSpPr>
      <p:sp>
        <p:nvSpPr>
          <p:cNvPr id="662" name="Google Shape;662;p6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63" name="Google Shape;663;p69"/>
          <p:cNvSpPr>
            <a:spLocks noGrp="1"/>
          </p:cNvSpPr>
          <p:nvPr>
            <p:ph type="pic" idx="2"/>
          </p:nvPr>
        </p:nvSpPr>
        <p:spPr>
          <a:xfrm>
            <a:off x="4804825" y="1133300"/>
            <a:ext cx="4027500" cy="2392800"/>
          </a:xfrm>
          <a:prstGeom prst="rect">
            <a:avLst/>
          </a:prstGeom>
          <a:noFill/>
          <a:ln>
            <a:noFill/>
          </a:ln>
        </p:spPr>
      </p:sp>
      <p:sp>
        <p:nvSpPr>
          <p:cNvPr id="664" name="Google Shape;664;p69"/>
          <p:cNvSpPr>
            <a:spLocks noGrp="1"/>
          </p:cNvSpPr>
          <p:nvPr>
            <p:ph type="pic" idx="3"/>
          </p:nvPr>
        </p:nvSpPr>
        <p:spPr>
          <a:xfrm>
            <a:off x="311725" y="1133300"/>
            <a:ext cx="4027500" cy="2392800"/>
          </a:xfrm>
          <a:prstGeom prst="rect">
            <a:avLst/>
          </a:prstGeom>
          <a:noFill/>
          <a:ln>
            <a:noFill/>
          </a:ln>
        </p:spPr>
      </p:sp>
      <p:sp>
        <p:nvSpPr>
          <p:cNvPr id="665" name="Google Shape;665;p6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66" name="Google Shape;666;p69"/>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7" name="Google Shape;66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8" name="Google Shape;668;p6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69" name="Google Shape;669;p6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670"/>
        <p:cNvGrpSpPr/>
        <p:nvPr/>
      </p:nvGrpSpPr>
      <p:grpSpPr>
        <a:xfrm>
          <a:off x="0" y="0"/>
          <a:ext cx="0" cy="0"/>
          <a:chOff x="0" y="0"/>
          <a:chExt cx="0" cy="0"/>
        </a:xfrm>
      </p:grpSpPr>
      <p:sp>
        <p:nvSpPr>
          <p:cNvPr id="671" name="Google Shape;671;p7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2" name="Google Shape;672;p70"/>
          <p:cNvSpPr>
            <a:spLocks noGrp="1"/>
          </p:cNvSpPr>
          <p:nvPr>
            <p:ph type="pic" idx="2"/>
          </p:nvPr>
        </p:nvSpPr>
        <p:spPr>
          <a:xfrm>
            <a:off x="6205225" y="1128325"/>
            <a:ext cx="2627100" cy="2273100"/>
          </a:xfrm>
          <a:prstGeom prst="rect">
            <a:avLst/>
          </a:prstGeom>
          <a:noFill/>
          <a:ln>
            <a:noFill/>
          </a:ln>
        </p:spPr>
      </p:sp>
      <p:sp>
        <p:nvSpPr>
          <p:cNvPr id="673" name="Google Shape;673;p70"/>
          <p:cNvSpPr>
            <a:spLocks noGrp="1"/>
          </p:cNvSpPr>
          <p:nvPr>
            <p:ph type="pic" idx="3"/>
          </p:nvPr>
        </p:nvSpPr>
        <p:spPr>
          <a:xfrm>
            <a:off x="311725" y="1128325"/>
            <a:ext cx="2627100" cy="2273100"/>
          </a:xfrm>
          <a:prstGeom prst="rect">
            <a:avLst/>
          </a:prstGeom>
          <a:noFill/>
          <a:ln>
            <a:noFill/>
          </a:ln>
        </p:spPr>
      </p:sp>
      <p:sp>
        <p:nvSpPr>
          <p:cNvPr id="674" name="Google Shape;674;p7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5" name="Google Shape;675;p70"/>
          <p:cNvSpPr>
            <a:spLocks noGrp="1"/>
          </p:cNvSpPr>
          <p:nvPr>
            <p:ph type="pic" idx="5"/>
          </p:nvPr>
        </p:nvSpPr>
        <p:spPr>
          <a:xfrm>
            <a:off x="3255250" y="1128325"/>
            <a:ext cx="2627100" cy="2273100"/>
          </a:xfrm>
          <a:prstGeom prst="rect">
            <a:avLst/>
          </a:prstGeom>
          <a:noFill/>
          <a:ln>
            <a:noFill/>
          </a:ln>
        </p:spPr>
      </p:sp>
      <p:sp>
        <p:nvSpPr>
          <p:cNvPr id="676" name="Google Shape;676;p7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7" name="Google Shape;677;p7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78" name="Google Shape;678;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9" name="Google Shape;679;p7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80" name="Google Shape;680;p7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81" name="Google Shape;681;p7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682"/>
        <p:cNvGrpSpPr/>
        <p:nvPr/>
      </p:nvGrpSpPr>
      <p:grpSpPr>
        <a:xfrm>
          <a:off x="0" y="0"/>
          <a:ext cx="0" cy="0"/>
          <a:chOff x="0" y="0"/>
          <a:chExt cx="0" cy="0"/>
        </a:xfrm>
      </p:grpSpPr>
      <p:sp>
        <p:nvSpPr>
          <p:cNvPr id="683" name="Google Shape;683;p71"/>
          <p:cNvSpPr>
            <a:spLocks noGrp="1"/>
          </p:cNvSpPr>
          <p:nvPr>
            <p:ph type="pic" idx="2"/>
          </p:nvPr>
        </p:nvSpPr>
        <p:spPr>
          <a:xfrm>
            <a:off x="311700" y="445025"/>
            <a:ext cx="8520600" cy="4218300"/>
          </a:xfrm>
          <a:prstGeom prst="rect">
            <a:avLst/>
          </a:prstGeom>
          <a:noFill/>
          <a:ln>
            <a:noFill/>
          </a:ln>
        </p:spPr>
      </p:sp>
      <p:sp>
        <p:nvSpPr>
          <p:cNvPr id="684" name="Google Shape;684;p7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685"/>
        <p:cNvGrpSpPr/>
        <p:nvPr/>
      </p:nvGrpSpPr>
      <p:grpSpPr>
        <a:xfrm>
          <a:off x="0" y="0"/>
          <a:ext cx="0" cy="0"/>
          <a:chOff x="0" y="0"/>
          <a:chExt cx="0" cy="0"/>
        </a:xfrm>
      </p:grpSpPr>
      <p:sp>
        <p:nvSpPr>
          <p:cNvPr id="686" name="Google Shape;686;p7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87" name="Google Shape;687;p72"/>
          <p:cNvSpPr>
            <a:spLocks noGrp="1"/>
          </p:cNvSpPr>
          <p:nvPr>
            <p:ph type="pic" idx="2"/>
          </p:nvPr>
        </p:nvSpPr>
        <p:spPr>
          <a:xfrm>
            <a:off x="3389600" y="118913"/>
            <a:ext cx="1643700" cy="1535100"/>
          </a:xfrm>
          <a:prstGeom prst="rect">
            <a:avLst/>
          </a:prstGeom>
          <a:noFill/>
          <a:ln>
            <a:noFill/>
          </a:ln>
        </p:spPr>
      </p:sp>
      <p:sp>
        <p:nvSpPr>
          <p:cNvPr id="688" name="Google Shape;688;p72"/>
          <p:cNvSpPr>
            <a:spLocks noGrp="1"/>
          </p:cNvSpPr>
          <p:nvPr>
            <p:ph type="pic" idx="3"/>
          </p:nvPr>
        </p:nvSpPr>
        <p:spPr>
          <a:xfrm>
            <a:off x="5195935" y="118913"/>
            <a:ext cx="1643700" cy="1535100"/>
          </a:xfrm>
          <a:prstGeom prst="rect">
            <a:avLst/>
          </a:prstGeom>
          <a:noFill/>
          <a:ln>
            <a:noFill/>
          </a:ln>
        </p:spPr>
      </p:sp>
      <p:sp>
        <p:nvSpPr>
          <p:cNvPr id="689" name="Google Shape;689;p72"/>
          <p:cNvSpPr>
            <a:spLocks noGrp="1"/>
          </p:cNvSpPr>
          <p:nvPr>
            <p:ph type="pic" idx="4"/>
          </p:nvPr>
        </p:nvSpPr>
        <p:spPr>
          <a:xfrm>
            <a:off x="7002270" y="118913"/>
            <a:ext cx="1643700" cy="1535100"/>
          </a:xfrm>
          <a:prstGeom prst="rect">
            <a:avLst/>
          </a:prstGeom>
          <a:noFill/>
          <a:ln>
            <a:noFill/>
          </a:ln>
        </p:spPr>
      </p:sp>
      <p:sp>
        <p:nvSpPr>
          <p:cNvPr id="690" name="Google Shape;690;p72"/>
          <p:cNvSpPr>
            <a:spLocks noGrp="1"/>
          </p:cNvSpPr>
          <p:nvPr>
            <p:ph type="pic" idx="5"/>
          </p:nvPr>
        </p:nvSpPr>
        <p:spPr>
          <a:xfrm>
            <a:off x="3389588" y="1804212"/>
            <a:ext cx="1643700" cy="1535100"/>
          </a:xfrm>
          <a:prstGeom prst="rect">
            <a:avLst/>
          </a:prstGeom>
          <a:noFill/>
          <a:ln>
            <a:noFill/>
          </a:ln>
        </p:spPr>
      </p:sp>
      <p:sp>
        <p:nvSpPr>
          <p:cNvPr id="691" name="Google Shape;691;p72"/>
          <p:cNvSpPr>
            <a:spLocks noGrp="1"/>
          </p:cNvSpPr>
          <p:nvPr>
            <p:ph type="pic" idx="6"/>
          </p:nvPr>
        </p:nvSpPr>
        <p:spPr>
          <a:xfrm>
            <a:off x="5195922" y="1804212"/>
            <a:ext cx="1643700" cy="1535100"/>
          </a:xfrm>
          <a:prstGeom prst="rect">
            <a:avLst/>
          </a:prstGeom>
          <a:noFill/>
          <a:ln>
            <a:noFill/>
          </a:ln>
        </p:spPr>
      </p:sp>
      <p:sp>
        <p:nvSpPr>
          <p:cNvPr id="692" name="Google Shape;692;p72"/>
          <p:cNvSpPr>
            <a:spLocks noGrp="1"/>
          </p:cNvSpPr>
          <p:nvPr>
            <p:ph type="pic" idx="7"/>
          </p:nvPr>
        </p:nvSpPr>
        <p:spPr>
          <a:xfrm>
            <a:off x="7002257" y="1804212"/>
            <a:ext cx="1643700" cy="1535100"/>
          </a:xfrm>
          <a:prstGeom prst="rect">
            <a:avLst/>
          </a:prstGeom>
          <a:noFill/>
          <a:ln>
            <a:noFill/>
          </a:ln>
        </p:spPr>
      </p:sp>
      <p:sp>
        <p:nvSpPr>
          <p:cNvPr id="693" name="Google Shape;693;p7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4" name="Google Shape;694;p72"/>
          <p:cNvSpPr>
            <a:spLocks noGrp="1"/>
          </p:cNvSpPr>
          <p:nvPr>
            <p:ph type="pic" idx="8"/>
          </p:nvPr>
        </p:nvSpPr>
        <p:spPr>
          <a:xfrm>
            <a:off x="3389588" y="3489487"/>
            <a:ext cx="1643700" cy="1535100"/>
          </a:xfrm>
          <a:prstGeom prst="rect">
            <a:avLst/>
          </a:prstGeom>
          <a:noFill/>
          <a:ln>
            <a:noFill/>
          </a:ln>
        </p:spPr>
      </p:sp>
      <p:sp>
        <p:nvSpPr>
          <p:cNvPr id="695" name="Google Shape;695;p72"/>
          <p:cNvSpPr>
            <a:spLocks noGrp="1"/>
          </p:cNvSpPr>
          <p:nvPr>
            <p:ph type="pic" idx="9"/>
          </p:nvPr>
        </p:nvSpPr>
        <p:spPr>
          <a:xfrm>
            <a:off x="5195922" y="3489487"/>
            <a:ext cx="1643700" cy="1535100"/>
          </a:xfrm>
          <a:prstGeom prst="rect">
            <a:avLst/>
          </a:prstGeom>
          <a:noFill/>
          <a:ln>
            <a:noFill/>
          </a:ln>
        </p:spPr>
      </p:sp>
      <p:sp>
        <p:nvSpPr>
          <p:cNvPr id="696" name="Google Shape;696;p7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roduct Roadmap" type="title">
  <p:cSld name="TITLE">
    <p:bg>
      <p:bgPr>
        <a:solidFill>
          <a:schemeClr val="accent3"/>
        </a:solidFill>
        <a:effectLst/>
      </p:bgPr>
    </p:bg>
    <p:spTree>
      <p:nvGrpSpPr>
        <p:cNvPr id="1" name="Shape 697"/>
        <p:cNvGrpSpPr/>
        <p:nvPr/>
      </p:nvGrpSpPr>
      <p:grpSpPr>
        <a:xfrm>
          <a:off x="0" y="0"/>
          <a:ext cx="0" cy="0"/>
          <a:chOff x="0" y="0"/>
          <a:chExt cx="0" cy="0"/>
        </a:xfrm>
      </p:grpSpPr>
      <p:sp>
        <p:nvSpPr>
          <p:cNvPr id="698" name="Google Shape;698;p73"/>
          <p:cNvSpPr txBox="1">
            <a:spLocks noGrp="1"/>
          </p:cNvSpPr>
          <p:nvPr>
            <p:ph type="sldNum" idx="12"/>
          </p:nvPr>
        </p:nvSpPr>
        <p:spPr>
          <a:xfrm>
            <a:off x="8359800" y="4851000"/>
            <a:ext cx="261300" cy="292500"/>
          </a:xfrm>
          <a:prstGeom prst="rect">
            <a:avLst/>
          </a:prstGeom>
        </p:spPr>
        <p:txBody>
          <a:bodyPr spcFirstLastPara="1" wrap="square" lIns="0" tIns="0" rIns="0"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
        <p:nvSpPr>
          <p:cNvPr id="699" name="Google Shape;699;p73"/>
          <p:cNvSpPr txBox="1">
            <a:spLocks noGrp="1"/>
          </p:cNvSpPr>
          <p:nvPr>
            <p:ph type="title"/>
          </p:nvPr>
        </p:nvSpPr>
        <p:spPr>
          <a:xfrm>
            <a:off x="303700" y="355500"/>
            <a:ext cx="8421600" cy="11961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Clr>
                <a:schemeClr val="dk1"/>
              </a:buClr>
              <a:buSzPts val="8000"/>
              <a:buNone/>
              <a:defRPr sz="8000">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8000">
                <a:solidFill>
                  <a:schemeClr val="dk1"/>
                </a:solidFill>
              </a:defRPr>
            </a:lvl2pPr>
            <a:lvl3pPr lvl="2">
              <a:lnSpc>
                <a:spcPct val="70000"/>
              </a:lnSpc>
              <a:spcBef>
                <a:spcPts val="0"/>
              </a:spcBef>
              <a:spcAft>
                <a:spcPts val="0"/>
              </a:spcAft>
              <a:buClr>
                <a:schemeClr val="dk1"/>
              </a:buClr>
              <a:buSzPts val="8000"/>
              <a:buNone/>
              <a:defRPr sz="8000">
                <a:solidFill>
                  <a:schemeClr val="dk1"/>
                </a:solidFill>
              </a:defRPr>
            </a:lvl3pPr>
            <a:lvl4pPr lvl="3">
              <a:lnSpc>
                <a:spcPct val="70000"/>
              </a:lnSpc>
              <a:spcBef>
                <a:spcPts val="0"/>
              </a:spcBef>
              <a:spcAft>
                <a:spcPts val="0"/>
              </a:spcAft>
              <a:buClr>
                <a:schemeClr val="dk1"/>
              </a:buClr>
              <a:buSzPts val="8000"/>
              <a:buNone/>
              <a:defRPr sz="8000">
                <a:solidFill>
                  <a:schemeClr val="dk1"/>
                </a:solidFill>
              </a:defRPr>
            </a:lvl4pPr>
            <a:lvl5pPr lvl="4">
              <a:lnSpc>
                <a:spcPct val="70000"/>
              </a:lnSpc>
              <a:spcBef>
                <a:spcPts val="0"/>
              </a:spcBef>
              <a:spcAft>
                <a:spcPts val="0"/>
              </a:spcAft>
              <a:buClr>
                <a:schemeClr val="dk1"/>
              </a:buClr>
              <a:buSzPts val="8000"/>
              <a:buNone/>
              <a:defRPr sz="8000">
                <a:solidFill>
                  <a:schemeClr val="dk1"/>
                </a:solidFill>
              </a:defRPr>
            </a:lvl5pPr>
            <a:lvl6pPr lvl="5">
              <a:lnSpc>
                <a:spcPct val="70000"/>
              </a:lnSpc>
              <a:spcBef>
                <a:spcPts val="0"/>
              </a:spcBef>
              <a:spcAft>
                <a:spcPts val="0"/>
              </a:spcAft>
              <a:buClr>
                <a:schemeClr val="dk1"/>
              </a:buClr>
              <a:buSzPts val="8000"/>
              <a:buNone/>
              <a:defRPr sz="8000">
                <a:solidFill>
                  <a:schemeClr val="dk1"/>
                </a:solidFill>
              </a:defRPr>
            </a:lvl6pPr>
            <a:lvl7pPr lvl="6">
              <a:lnSpc>
                <a:spcPct val="70000"/>
              </a:lnSpc>
              <a:spcBef>
                <a:spcPts val="0"/>
              </a:spcBef>
              <a:spcAft>
                <a:spcPts val="0"/>
              </a:spcAft>
              <a:buClr>
                <a:schemeClr val="dk1"/>
              </a:buClr>
              <a:buSzPts val="8000"/>
              <a:buNone/>
              <a:defRPr sz="8000">
                <a:solidFill>
                  <a:schemeClr val="dk1"/>
                </a:solidFill>
              </a:defRPr>
            </a:lvl7pPr>
            <a:lvl8pPr lvl="7">
              <a:lnSpc>
                <a:spcPct val="70000"/>
              </a:lnSpc>
              <a:spcBef>
                <a:spcPts val="0"/>
              </a:spcBef>
              <a:spcAft>
                <a:spcPts val="0"/>
              </a:spcAft>
              <a:buClr>
                <a:schemeClr val="dk1"/>
              </a:buClr>
              <a:buSzPts val="8000"/>
              <a:buNone/>
              <a:defRPr sz="8000">
                <a:solidFill>
                  <a:schemeClr val="dk1"/>
                </a:solidFill>
              </a:defRPr>
            </a:lvl8pPr>
            <a:lvl9pPr lvl="8">
              <a:lnSpc>
                <a:spcPct val="70000"/>
              </a:lnSpc>
              <a:spcBef>
                <a:spcPts val="0"/>
              </a:spcBef>
              <a:spcAft>
                <a:spcPts val="0"/>
              </a:spcAft>
              <a:buClr>
                <a:schemeClr val="dk1"/>
              </a:buClr>
              <a:buSzPts val="8000"/>
              <a:buNone/>
              <a:defRPr sz="8000">
                <a:solidFill>
                  <a:schemeClr val="dk1"/>
                </a:solidFill>
              </a:defRPr>
            </a:lvl9pPr>
          </a:lstStyle>
          <a:p>
            <a:endParaRPr/>
          </a:p>
        </p:txBody>
      </p:sp>
      <p:sp>
        <p:nvSpPr>
          <p:cNvPr id="700" name="Google Shape;700;p73"/>
          <p:cNvSpPr txBox="1">
            <a:spLocks noGrp="1"/>
          </p:cNvSpPr>
          <p:nvPr>
            <p:ph type="subTitle" idx="1"/>
          </p:nvPr>
        </p:nvSpPr>
        <p:spPr>
          <a:xfrm>
            <a:off x="333400" y="2378453"/>
            <a:ext cx="3359100" cy="949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01" name="Google Shape;701;p73"/>
          <p:cNvSpPr txBox="1">
            <a:spLocks noGrp="1"/>
          </p:cNvSpPr>
          <p:nvPr>
            <p:ph type="body" idx="2"/>
          </p:nvPr>
        </p:nvSpPr>
        <p:spPr>
          <a:xfrm>
            <a:off x="341375" y="4655800"/>
            <a:ext cx="20883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sp>
        <p:nvSpPr>
          <p:cNvPr id="702" name="Google Shape;702;p73"/>
          <p:cNvSpPr txBox="1">
            <a:spLocks noGrp="1"/>
          </p:cNvSpPr>
          <p:nvPr>
            <p:ph type="sldNum" idx="3"/>
          </p:nvPr>
        </p:nvSpPr>
        <p:spPr>
          <a:xfrm>
            <a:off x="8359800" y="4851000"/>
            <a:ext cx="261300" cy="292500"/>
          </a:xfrm>
          <a:prstGeom prst="rect">
            <a:avLst/>
          </a:prstGeom>
          <a:noFill/>
        </p:spPr>
        <p:txBody>
          <a:bodyPr spcFirstLastPara="1" wrap="square" lIns="0" tIns="0" rIns="0" bIns="91425" anchor="ctr" anchorCtr="0">
            <a:noAutofit/>
          </a:bodyPr>
          <a:lstStyle>
            <a:lvl1pPr lvl="0" algn="ctr">
              <a:buNone/>
              <a:defRPr>
                <a:solidFill>
                  <a:schemeClr val="accent3"/>
                </a:solidFill>
              </a:defRPr>
            </a:lvl1pPr>
            <a:lvl2pPr lvl="1" algn="ctr">
              <a:buNone/>
              <a:defRPr>
                <a:solidFill>
                  <a:schemeClr val="accent3"/>
                </a:solidFill>
              </a:defRPr>
            </a:lvl2pPr>
            <a:lvl3pPr lvl="2" algn="ctr">
              <a:buNone/>
              <a:defRPr>
                <a:solidFill>
                  <a:schemeClr val="accent3"/>
                </a:solidFill>
              </a:defRPr>
            </a:lvl3pPr>
            <a:lvl4pPr lvl="3" algn="ctr">
              <a:buNone/>
              <a:defRPr>
                <a:solidFill>
                  <a:schemeClr val="accent3"/>
                </a:solidFill>
              </a:defRPr>
            </a:lvl4pPr>
            <a:lvl5pPr lvl="4" algn="ctr">
              <a:buNone/>
              <a:defRPr>
                <a:solidFill>
                  <a:schemeClr val="accent3"/>
                </a:solidFill>
              </a:defRPr>
            </a:lvl5pPr>
            <a:lvl6pPr lvl="5" algn="ctr">
              <a:buNone/>
              <a:defRPr>
                <a:solidFill>
                  <a:schemeClr val="accent3"/>
                </a:solidFill>
              </a:defRPr>
            </a:lvl6pPr>
            <a:lvl7pPr lvl="6" algn="ctr">
              <a:buNone/>
              <a:defRPr>
                <a:solidFill>
                  <a:schemeClr val="accent3"/>
                </a:solidFill>
              </a:defRPr>
            </a:lvl7pPr>
            <a:lvl8pPr lvl="7" algn="ctr">
              <a:buNone/>
              <a:defRPr>
                <a:solidFill>
                  <a:schemeClr val="accent3"/>
                </a:solidFill>
              </a:defRPr>
            </a:lvl8pPr>
            <a:lvl9pPr lvl="8" algn="ctr">
              <a:buNone/>
              <a:defRPr>
                <a:solidFill>
                  <a:schemeClr val="accent3"/>
                </a:solidFill>
              </a:defRPr>
            </a:lvl9pPr>
          </a:lstStyle>
          <a:p>
            <a:pPr marL="0" lvl="0" indent="0" algn="ctr" rtl="0">
              <a:spcBef>
                <a:spcPts val="0"/>
              </a:spcBef>
              <a:spcAft>
                <a:spcPts val="0"/>
              </a:spcAft>
              <a:buNone/>
            </a:pPr>
            <a:fld id="{00000000-1234-1234-1234-123412341234}" type="slidenum">
              <a:rPr lang="en"/>
              <a:t>‹#›</a:t>
            </a:fld>
            <a:endParaRPr/>
          </a:p>
        </p:txBody>
      </p:sp>
      <p:sp>
        <p:nvSpPr>
          <p:cNvPr id="703" name="Google Shape;703;p73"/>
          <p:cNvSpPr txBox="1">
            <a:spLocks noGrp="1"/>
          </p:cNvSpPr>
          <p:nvPr>
            <p:ph type="body" idx="4"/>
          </p:nvPr>
        </p:nvSpPr>
        <p:spPr>
          <a:xfrm>
            <a:off x="2652248" y="4655800"/>
            <a:ext cx="19407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cxnSp>
        <p:nvCxnSpPr>
          <p:cNvPr id="704" name="Google Shape;704;p73"/>
          <p:cNvCxnSpPr/>
          <p:nvPr/>
        </p:nvCxnSpPr>
        <p:spPr>
          <a:xfrm>
            <a:off x="-3150" y="4448151"/>
            <a:ext cx="5232300" cy="0"/>
          </a:xfrm>
          <a:prstGeom prst="straightConnector1">
            <a:avLst/>
          </a:prstGeom>
          <a:noFill/>
          <a:ln w="19050" cap="flat" cmpd="sng">
            <a:solidFill>
              <a:schemeClr val="accent2"/>
            </a:solidFill>
            <a:prstDash val="dot"/>
            <a:round/>
            <a:headEnd type="none" w="med" len="med"/>
            <a:tailEnd type="none" w="med" len="med"/>
          </a:ln>
        </p:spPr>
      </p:cxnSp>
      <p:sp>
        <p:nvSpPr>
          <p:cNvPr id="705" name="Google Shape;705;p73"/>
          <p:cNvSpPr>
            <a:spLocks noGrp="1"/>
          </p:cNvSpPr>
          <p:nvPr>
            <p:ph type="pic" idx="5"/>
          </p:nvPr>
        </p:nvSpPr>
        <p:spPr>
          <a:xfrm>
            <a:off x="5229150" y="2509975"/>
            <a:ext cx="3914400" cy="26364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837">
          <p15:clr>
            <a:srgbClr val="E46962"/>
          </p15:clr>
        </p15:guide>
        <p15:guide id="2" orient="horz" pos="1369">
          <p15:clr>
            <a:srgbClr val="E46962"/>
          </p15:clr>
        </p15:guide>
        <p15:guide id="3" orient="horz" pos="1581">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genda / Content" type="blank">
  <p:cSld name="BLANK">
    <p:spTree>
      <p:nvGrpSpPr>
        <p:cNvPr id="1" name="Shape 706"/>
        <p:cNvGrpSpPr/>
        <p:nvPr/>
      </p:nvGrpSpPr>
      <p:grpSpPr>
        <a:xfrm>
          <a:off x="0" y="0"/>
          <a:ext cx="0" cy="0"/>
          <a:chOff x="0" y="0"/>
          <a:chExt cx="0" cy="0"/>
        </a:xfrm>
      </p:grpSpPr>
      <p:sp>
        <p:nvSpPr>
          <p:cNvPr id="707" name="Google Shape;707;p74"/>
          <p:cNvSpPr txBox="1">
            <a:spLocks noGrp="1"/>
          </p:cNvSpPr>
          <p:nvPr>
            <p:ph type="title"/>
          </p:nvPr>
        </p:nvSpPr>
        <p:spPr>
          <a:xfrm>
            <a:off x="674916" y="289225"/>
            <a:ext cx="6598800" cy="1039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1">
  <p:cSld name="CUSTOM_26">
    <p:bg>
      <p:bgPr>
        <a:solidFill>
          <a:schemeClr val="lt2"/>
        </a:solidFill>
        <a:effectLst/>
      </p:bgPr>
    </p:bg>
    <p:spTree>
      <p:nvGrpSpPr>
        <p:cNvPr id="1" name="Shape 708"/>
        <p:cNvGrpSpPr/>
        <p:nvPr/>
      </p:nvGrpSpPr>
      <p:grpSpPr>
        <a:xfrm>
          <a:off x="0" y="0"/>
          <a:ext cx="0" cy="0"/>
          <a:chOff x="0" y="0"/>
          <a:chExt cx="0" cy="0"/>
        </a:xfrm>
      </p:grpSpPr>
      <p:sp>
        <p:nvSpPr>
          <p:cNvPr id="709" name="Google Shape;709;p75"/>
          <p:cNvSpPr txBox="1">
            <a:spLocks noGrp="1"/>
          </p:cNvSpPr>
          <p:nvPr>
            <p:ph type="title"/>
          </p:nvPr>
        </p:nvSpPr>
        <p:spPr>
          <a:xfrm>
            <a:off x="104400" y="3069000"/>
            <a:ext cx="7865400" cy="2074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8000"/>
              <a:buFont typeface="Lexend"/>
              <a:buNone/>
              <a:defRPr sz="8000">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a:endParaRPr/>
          </a:p>
        </p:txBody>
      </p:sp>
      <p:sp>
        <p:nvSpPr>
          <p:cNvPr id="710" name="Google Shape;710;p75"/>
          <p:cNvSpPr>
            <a:spLocks noGrp="1"/>
          </p:cNvSpPr>
          <p:nvPr>
            <p:ph type="pic" idx="2"/>
          </p:nvPr>
        </p:nvSpPr>
        <p:spPr>
          <a:xfrm>
            <a:off x="248250" y="256400"/>
            <a:ext cx="8647500" cy="2463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115">
          <p15:clr>
            <a:srgbClr val="E46962"/>
          </p15:clr>
        </p15:guide>
        <p15:guide id="2" orient="horz" pos="3077">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2">
  <p:cSld name="CUSTOM_25_1">
    <p:bg>
      <p:bgPr>
        <a:solidFill>
          <a:schemeClr val="accent4"/>
        </a:solidFill>
        <a:effectLst/>
      </p:bgPr>
    </p:bg>
    <p:spTree>
      <p:nvGrpSpPr>
        <p:cNvPr id="1" name="Shape 711"/>
        <p:cNvGrpSpPr/>
        <p:nvPr/>
      </p:nvGrpSpPr>
      <p:grpSpPr>
        <a:xfrm>
          <a:off x="0" y="0"/>
          <a:ext cx="0" cy="0"/>
          <a:chOff x="0" y="0"/>
          <a:chExt cx="0" cy="0"/>
        </a:xfrm>
      </p:grpSpPr>
      <p:sp>
        <p:nvSpPr>
          <p:cNvPr id="712" name="Google Shape;712;p76"/>
          <p:cNvSpPr txBox="1">
            <a:spLocks noGrp="1"/>
          </p:cNvSpPr>
          <p:nvPr>
            <p:ph type="title"/>
          </p:nvPr>
        </p:nvSpPr>
        <p:spPr>
          <a:xfrm>
            <a:off x="104400" y="150125"/>
            <a:ext cx="7883400" cy="2017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8000"/>
              <a:buFont typeface="Lexend"/>
              <a:buNone/>
              <a:defRPr sz="8000">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a:endParaRPr/>
          </a:p>
        </p:txBody>
      </p:sp>
      <p:sp>
        <p:nvSpPr>
          <p:cNvPr id="713" name="Google Shape;713;p76"/>
          <p:cNvSpPr>
            <a:spLocks noGrp="1"/>
          </p:cNvSpPr>
          <p:nvPr>
            <p:ph type="pic" idx="2"/>
          </p:nvPr>
        </p:nvSpPr>
        <p:spPr>
          <a:xfrm>
            <a:off x="248250" y="2425338"/>
            <a:ext cx="8647500" cy="24630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 Phone mockup">
  <p:cSld name="CUSTOM_26_1">
    <p:bg>
      <p:bgPr>
        <a:solidFill>
          <a:schemeClr val="accent4"/>
        </a:solidFill>
        <a:effectLst/>
      </p:bgPr>
    </p:bg>
    <p:spTree>
      <p:nvGrpSpPr>
        <p:cNvPr id="1" name="Shape 714"/>
        <p:cNvGrpSpPr/>
        <p:nvPr/>
      </p:nvGrpSpPr>
      <p:grpSpPr>
        <a:xfrm>
          <a:off x="0" y="0"/>
          <a:ext cx="0" cy="0"/>
          <a:chOff x="0" y="0"/>
          <a:chExt cx="0" cy="0"/>
        </a:xfrm>
      </p:grpSpPr>
      <p:sp>
        <p:nvSpPr>
          <p:cNvPr id="715" name="Google Shape;715;p77"/>
          <p:cNvSpPr/>
          <p:nvPr/>
        </p:nvSpPr>
        <p:spPr>
          <a:xfrm rot="-5400000">
            <a:off x="5014800" y="1016575"/>
            <a:ext cx="5145600" cy="3112800"/>
          </a:xfrm>
          <a:prstGeom prst="round2SameRect">
            <a:avLst>
              <a:gd name="adj1" fmla="val 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7"/>
          <p:cNvSpPr>
            <a:spLocks noGrp="1"/>
          </p:cNvSpPr>
          <p:nvPr>
            <p:ph type="pic" idx="2"/>
          </p:nvPr>
        </p:nvSpPr>
        <p:spPr>
          <a:xfrm>
            <a:off x="6819050" y="857921"/>
            <a:ext cx="1598400" cy="3413100"/>
          </a:xfrm>
          <a:prstGeom prst="roundRect">
            <a:avLst>
              <a:gd name="adj" fmla="val 11038"/>
            </a:avLst>
          </a:prstGeom>
          <a:noFill/>
          <a:ln>
            <a:noFill/>
          </a:ln>
        </p:spPr>
      </p:sp>
      <p:sp>
        <p:nvSpPr>
          <p:cNvPr id="717" name="Google Shape;717;p77"/>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18" name="Google Shape;718;p77"/>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19" name="Google Shape;719;p77"/>
          <p:cNvSpPr txBox="1">
            <a:spLocks noGrp="1"/>
          </p:cNvSpPr>
          <p:nvPr>
            <p:ph type="body" idx="3"/>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 Phone mockup 1">
  <p:cSld name="CUSTOM_28">
    <p:bg>
      <p:bgPr>
        <a:solidFill>
          <a:schemeClr val="accent3"/>
        </a:solidFill>
        <a:effectLst/>
      </p:bgPr>
    </p:bg>
    <p:spTree>
      <p:nvGrpSpPr>
        <p:cNvPr id="1" name="Shape 720"/>
        <p:cNvGrpSpPr/>
        <p:nvPr/>
      </p:nvGrpSpPr>
      <p:grpSpPr>
        <a:xfrm>
          <a:off x="0" y="0"/>
          <a:ext cx="0" cy="0"/>
          <a:chOff x="0" y="0"/>
          <a:chExt cx="0" cy="0"/>
        </a:xfrm>
      </p:grpSpPr>
      <p:sp>
        <p:nvSpPr>
          <p:cNvPr id="721" name="Google Shape;721;p78"/>
          <p:cNvSpPr/>
          <p:nvPr/>
        </p:nvSpPr>
        <p:spPr>
          <a:xfrm rot="-5400000">
            <a:off x="5014800" y="1016575"/>
            <a:ext cx="5145600" cy="3112800"/>
          </a:xfrm>
          <a:prstGeom prst="round2SameRect">
            <a:avLst>
              <a:gd name="adj1" fmla="val 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8"/>
          <p:cNvSpPr txBox="1">
            <a:spLocks noGrp="1"/>
          </p:cNvSpPr>
          <p:nvPr>
            <p:ph type="body" idx="1"/>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a:endParaRPr/>
          </a:p>
        </p:txBody>
      </p:sp>
      <p:sp>
        <p:nvSpPr>
          <p:cNvPr id="723" name="Google Shape;723;p78"/>
          <p:cNvSpPr txBox="1">
            <a:spLocks noGrp="1"/>
          </p:cNvSpPr>
          <p:nvPr>
            <p:ph type="body" idx="2"/>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24" name="Google Shape;724;p78"/>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25" name="Google Shape;725;p78"/>
          <p:cNvSpPr>
            <a:spLocks noGrp="1"/>
          </p:cNvSpPr>
          <p:nvPr>
            <p:ph type="pic" idx="3"/>
          </p:nvPr>
        </p:nvSpPr>
        <p:spPr>
          <a:xfrm>
            <a:off x="6819050" y="857921"/>
            <a:ext cx="1598400" cy="3413100"/>
          </a:xfrm>
          <a:prstGeom prst="roundRect">
            <a:avLst>
              <a:gd name="adj" fmla="val 11038"/>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Header + Phone and Ipad mockup">
  <p:cSld name="CUSTOM_27">
    <p:bg>
      <p:bgPr>
        <a:solidFill>
          <a:schemeClr val="accent4"/>
        </a:solidFill>
        <a:effectLst/>
      </p:bgPr>
    </p:bg>
    <p:spTree>
      <p:nvGrpSpPr>
        <p:cNvPr id="1" name="Shape 726"/>
        <p:cNvGrpSpPr/>
        <p:nvPr/>
      </p:nvGrpSpPr>
      <p:grpSpPr>
        <a:xfrm>
          <a:off x="0" y="0"/>
          <a:ext cx="0" cy="0"/>
          <a:chOff x="0" y="0"/>
          <a:chExt cx="0" cy="0"/>
        </a:xfrm>
      </p:grpSpPr>
      <p:sp>
        <p:nvSpPr>
          <p:cNvPr id="727" name="Google Shape;727;p79"/>
          <p:cNvSpPr>
            <a:spLocks noGrp="1"/>
          </p:cNvSpPr>
          <p:nvPr>
            <p:ph type="pic" idx="2"/>
          </p:nvPr>
        </p:nvSpPr>
        <p:spPr>
          <a:xfrm>
            <a:off x="869088" y="1528242"/>
            <a:ext cx="1536600" cy="3262500"/>
          </a:xfrm>
          <a:prstGeom prst="roundRect">
            <a:avLst>
              <a:gd name="adj" fmla="val 11038"/>
            </a:avLst>
          </a:prstGeom>
          <a:noFill/>
          <a:ln>
            <a:noFill/>
          </a:ln>
        </p:spPr>
      </p:sp>
      <p:sp>
        <p:nvSpPr>
          <p:cNvPr id="728" name="Google Shape;728;p79"/>
          <p:cNvSpPr>
            <a:spLocks noGrp="1"/>
          </p:cNvSpPr>
          <p:nvPr>
            <p:ph type="pic" idx="3"/>
          </p:nvPr>
        </p:nvSpPr>
        <p:spPr>
          <a:xfrm>
            <a:off x="3913204" y="1528242"/>
            <a:ext cx="4587000" cy="3262500"/>
          </a:xfrm>
          <a:prstGeom prst="roundRect">
            <a:avLst>
              <a:gd name="adj" fmla="val 4639"/>
            </a:avLst>
          </a:prstGeom>
          <a:noFill/>
          <a:ln>
            <a:noFill/>
          </a:ln>
        </p:spPr>
      </p:sp>
      <p:sp>
        <p:nvSpPr>
          <p:cNvPr id="729" name="Google Shape;729;p79"/>
          <p:cNvSpPr txBox="1">
            <a:spLocks noGrp="1"/>
          </p:cNvSpPr>
          <p:nvPr>
            <p:ph type="body" idx="1"/>
          </p:nvPr>
        </p:nvSpPr>
        <p:spPr>
          <a:xfrm>
            <a:off x="4574425" y="271875"/>
            <a:ext cx="3908700" cy="606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730" name="Google Shape;730;p79"/>
          <p:cNvSpPr txBox="1">
            <a:spLocks noGrp="1"/>
          </p:cNvSpPr>
          <p:nvPr>
            <p:ph type="body" idx="4"/>
          </p:nvPr>
        </p:nvSpPr>
        <p:spPr>
          <a:xfrm>
            <a:off x="687900" y="292725"/>
            <a:ext cx="3412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31" name="Google Shape;731;p79"/>
          <p:cNvSpPr txBox="1">
            <a:spLocks noGrp="1"/>
          </p:cNvSpPr>
          <p:nvPr>
            <p:ph type="title"/>
          </p:nvPr>
        </p:nvSpPr>
        <p:spPr>
          <a:xfrm>
            <a:off x="661575" y="424275"/>
            <a:ext cx="3438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Introduction 1">
  <p:cSld name="CUSTOM_1_1">
    <p:bg>
      <p:bgPr>
        <a:solidFill>
          <a:schemeClr val="accent3"/>
        </a:solidFill>
        <a:effectLst/>
      </p:bgPr>
    </p:bg>
    <p:spTree>
      <p:nvGrpSpPr>
        <p:cNvPr id="1" name="Shape 732"/>
        <p:cNvGrpSpPr/>
        <p:nvPr/>
      </p:nvGrpSpPr>
      <p:grpSpPr>
        <a:xfrm>
          <a:off x="0" y="0"/>
          <a:ext cx="0" cy="0"/>
          <a:chOff x="0" y="0"/>
          <a:chExt cx="0" cy="0"/>
        </a:xfrm>
      </p:grpSpPr>
      <p:sp>
        <p:nvSpPr>
          <p:cNvPr id="733" name="Google Shape;733;p80"/>
          <p:cNvSpPr txBox="1">
            <a:spLocks noGrp="1"/>
          </p:cNvSpPr>
          <p:nvPr>
            <p:ph type="body" idx="1"/>
          </p:nvPr>
        </p:nvSpPr>
        <p:spPr>
          <a:xfrm>
            <a:off x="887306" y="2097422"/>
            <a:ext cx="2922000" cy="2152200"/>
          </a:xfrm>
          <a:prstGeom prst="rect">
            <a:avLst/>
          </a:prstGeom>
          <a:noFill/>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34" name="Google Shape;734;p80"/>
          <p:cNvSpPr txBox="1">
            <a:spLocks noGrp="1"/>
          </p:cNvSpPr>
          <p:nvPr>
            <p:ph type="subTitle" idx="2"/>
          </p:nvPr>
        </p:nvSpPr>
        <p:spPr>
          <a:xfrm>
            <a:off x="904390" y="1077175"/>
            <a:ext cx="29283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35" name="Google Shape;735;p80"/>
          <p:cNvSpPr txBox="1">
            <a:spLocks noGrp="1"/>
          </p:cNvSpPr>
          <p:nvPr>
            <p:ph type="body" idx="3"/>
          </p:nvPr>
        </p:nvSpPr>
        <p:spPr>
          <a:xfrm>
            <a:off x="904890" y="901275"/>
            <a:ext cx="2927700" cy="1758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eam / Company Overview">
  <p:cSld name="CUSTOM_2">
    <p:spTree>
      <p:nvGrpSpPr>
        <p:cNvPr id="1" name="Shape 736"/>
        <p:cNvGrpSpPr/>
        <p:nvPr/>
      </p:nvGrpSpPr>
      <p:grpSpPr>
        <a:xfrm>
          <a:off x="0" y="0"/>
          <a:ext cx="0" cy="0"/>
          <a:chOff x="0" y="0"/>
          <a:chExt cx="0" cy="0"/>
        </a:xfrm>
      </p:grpSpPr>
      <p:sp>
        <p:nvSpPr>
          <p:cNvPr id="737" name="Google Shape;737;p8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38" name="Google Shape;738;p81"/>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9" name="Google Shape;739;p81"/>
          <p:cNvSpPr>
            <a:spLocks noGrp="1"/>
          </p:cNvSpPr>
          <p:nvPr>
            <p:ph type="pic" idx="2"/>
          </p:nvPr>
        </p:nvSpPr>
        <p:spPr>
          <a:xfrm>
            <a:off x="1566125" y="1676025"/>
            <a:ext cx="1307100" cy="1964400"/>
          </a:xfrm>
          <a:prstGeom prst="rect">
            <a:avLst/>
          </a:prstGeom>
          <a:noFill/>
          <a:ln>
            <a:noFill/>
          </a:ln>
        </p:spPr>
      </p:sp>
      <p:sp>
        <p:nvSpPr>
          <p:cNvPr id="740" name="Google Shape;740;p81"/>
          <p:cNvSpPr>
            <a:spLocks noGrp="1"/>
          </p:cNvSpPr>
          <p:nvPr>
            <p:ph type="pic" idx="3"/>
          </p:nvPr>
        </p:nvSpPr>
        <p:spPr>
          <a:xfrm>
            <a:off x="3395300" y="809450"/>
            <a:ext cx="1307100" cy="1964400"/>
          </a:xfrm>
          <a:prstGeom prst="rect">
            <a:avLst/>
          </a:prstGeom>
          <a:noFill/>
          <a:ln>
            <a:noFill/>
          </a:ln>
        </p:spPr>
      </p:sp>
      <p:sp>
        <p:nvSpPr>
          <p:cNvPr id="741" name="Google Shape;741;p81"/>
          <p:cNvSpPr>
            <a:spLocks noGrp="1"/>
          </p:cNvSpPr>
          <p:nvPr>
            <p:ph type="pic" idx="4"/>
          </p:nvPr>
        </p:nvSpPr>
        <p:spPr>
          <a:xfrm>
            <a:off x="5225075" y="1667413"/>
            <a:ext cx="1307100" cy="1964400"/>
          </a:xfrm>
          <a:prstGeom prst="rect">
            <a:avLst/>
          </a:prstGeom>
          <a:noFill/>
          <a:ln>
            <a:noFill/>
          </a:ln>
        </p:spPr>
      </p:sp>
      <p:sp>
        <p:nvSpPr>
          <p:cNvPr id="742" name="Google Shape;742;p81"/>
          <p:cNvSpPr>
            <a:spLocks noGrp="1"/>
          </p:cNvSpPr>
          <p:nvPr>
            <p:ph type="pic" idx="5"/>
          </p:nvPr>
        </p:nvSpPr>
        <p:spPr>
          <a:xfrm>
            <a:off x="7053150" y="794238"/>
            <a:ext cx="1307100" cy="1964400"/>
          </a:xfrm>
          <a:prstGeom prst="rect">
            <a:avLst/>
          </a:prstGeom>
          <a:noFill/>
          <a:ln>
            <a:noFill/>
          </a:ln>
        </p:spPr>
      </p:sp>
      <p:sp>
        <p:nvSpPr>
          <p:cNvPr id="743" name="Google Shape;743;p81"/>
          <p:cNvSpPr>
            <a:spLocks noGrp="1"/>
          </p:cNvSpPr>
          <p:nvPr>
            <p:ph type="pic" idx="6"/>
          </p:nvPr>
        </p:nvSpPr>
        <p:spPr>
          <a:xfrm>
            <a:off x="2610832" y="3971450"/>
            <a:ext cx="314700" cy="314700"/>
          </a:xfrm>
          <a:prstGeom prst="rect">
            <a:avLst/>
          </a:prstGeom>
          <a:noFill/>
          <a:ln>
            <a:noFill/>
          </a:ln>
        </p:spPr>
      </p:sp>
      <p:sp>
        <p:nvSpPr>
          <p:cNvPr id="744" name="Google Shape;744;p81"/>
          <p:cNvSpPr>
            <a:spLocks noGrp="1"/>
          </p:cNvSpPr>
          <p:nvPr>
            <p:ph type="pic" idx="7"/>
          </p:nvPr>
        </p:nvSpPr>
        <p:spPr>
          <a:xfrm>
            <a:off x="4435557" y="3089450"/>
            <a:ext cx="314700" cy="314700"/>
          </a:xfrm>
          <a:prstGeom prst="rect">
            <a:avLst/>
          </a:prstGeom>
          <a:noFill/>
          <a:ln>
            <a:noFill/>
          </a:ln>
        </p:spPr>
      </p:sp>
      <p:sp>
        <p:nvSpPr>
          <p:cNvPr id="745" name="Google Shape;745;p81"/>
          <p:cNvSpPr>
            <a:spLocks noGrp="1"/>
          </p:cNvSpPr>
          <p:nvPr>
            <p:ph type="pic" idx="8"/>
          </p:nvPr>
        </p:nvSpPr>
        <p:spPr>
          <a:xfrm>
            <a:off x="6267632" y="3957713"/>
            <a:ext cx="314700" cy="314700"/>
          </a:xfrm>
          <a:prstGeom prst="rect">
            <a:avLst/>
          </a:prstGeom>
          <a:noFill/>
          <a:ln>
            <a:noFill/>
          </a:ln>
        </p:spPr>
      </p:sp>
      <p:sp>
        <p:nvSpPr>
          <p:cNvPr id="746" name="Google Shape;746;p81"/>
          <p:cNvSpPr>
            <a:spLocks noGrp="1"/>
          </p:cNvSpPr>
          <p:nvPr>
            <p:ph type="pic" idx="9"/>
          </p:nvPr>
        </p:nvSpPr>
        <p:spPr>
          <a:xfrm>
            <a:off x="8095257" y="3103050"/>
            <a:ext cx="314700" cy="3147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 name="Google Shape;40;p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Vision + 1 Image">
  <p:cSld name="CUSTOM_3">
    <p:bg>
      <p:bgPr>
        <a:solidFill>
          <a:schemeClr val="lt2"/>
        </a:solidFill>
        <a:effectLst/>
      </p:bgPr>
    </p:bg>
    <p:spTree>
      <p:nvGrpSpPr>
        <p:cNvPr id="1" name="Shape 747"/>
        <p:cNvGrpSpPr/>
        <p:nvPr/>
      </p:nvGrpSpPr>
      <p:grpSpPr>
        <a:xfrm>
          <a:off x="0" y="0"/>
          <a:ext cx="0" cy="0"/>
          <a:chOff x="0" y="0"/>
          <a:chExt cx="0" cy="0"/>
        </a:xfrm>
      </p:grpSpPr>
      <p:sp>
        <p:nvSpPr>
          <p:cNvPr id="748" name="Google Shape;748;p82"/>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49" name="Google Shape;749;p82"/>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50" name="Google Shape;750;p82"/>
          <p:cNvSpPr>
            <a:spLocks noGrp="1"/>
          </p:cNvSpPr>
          <p:nvPr>
            <p:ph type="pic" idx="2"/>
          </p:nvPr>
        </p:nvSpPr>
        <p:spPr>
          <a:xfrm>
            <a:off x="5543049" y="659425"/>
            <a:ext cx="2883000" cy="3846600"/>
          </a:xfrm>
          <a:prstGeom prst="rect">
            <a:avLst/>
          </a:prstGeom>
          <a:noFill/>
          <a:ln>
            <a:noFill/>
          </a:ln>
        </p:spPr>
      </p:sp>
      <p:sp>
        <p:nvSpPr>
          <p:cNvPr id="751" name="Google Shape;751;p82"/>
          <p:cNvSpPr txBox="1">
            <a:spLocks noGrp="1"/>
          </p:cNvSpPr>
          <p:nvPr>
            <p:ph type="body" idx="3"/>
          </p:nvPr>
        </p:nvSpPr>
        <p:spPr>
          <a:xfrm>
            <a:off x="709950" y="2234700"/>
            <a:ext cx="3732600" cy="1758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SzPts val="1700"/>
              <a:buFont typeface="Lexend Light"/>
              <a:buChar char="■"/>
              <a:defRPr sz="1700">
                <a:latin typeface="Lexend Light"/>
                <a:ea typeface="Lexend Light"/>
                <a:cs typeface="Lexend Light"/>
                <a:sym typeface="Lexend Light"/>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Goals">
  <p:cSld name="CUSTOM_4">
    <p:spTree>
      <p:nvGrpSpPr>
        <p:cNvPr id="1" name="Shape 752"/>
        <p:cNvGrpSpPr/>
        <p:nvPr/>
      </p:nvGrpSpPr>
      <p:grpSpPr>
        <a:xfrm>
          <a:off x="0" y="0"/>
          <a:ext cx="0" cy="0"/>
          <a:chOff x="0" y="0"/>
          <a:chExt cx="0" cy="0"/>
        </a:xfrm>
      </p:grpSpPr>
      <p:sp>
        <p:nvSpPr>
          <p:cNvPr id="753" name="Google Shape;753;p8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54" name="Google Shape;754;p83"/>
          <p:cNvSpPr txBox="1">
            <a:spLocks noGrp="1"/>
          </p:cNvSpPr>
          <p:nvPr>
            <p:ph type="title"/>
          </p:nvPr>
        </p:nvSpPr>
        <p:spPr>
          <a:xfrm>
            <a:off x="661575" y="424275"/>
            <a:ext cx="26622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5" name="Google Shape;755;p83"/>
          <p:cNvSpPr txBox="1">
            <a:spLocks noGrp="1"/>
          </p:cNvSpPr>
          <p:nvPr>
            <p:ph type="body" idx="2"/>
          </p:nvPr>
        </p:nvSpPr>
        <p:spPr>
          <a:xfrm>
            <a:off x="4102775" y="359345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6" name="Google Shape;756;p83"/>
          <p:cNvSpPr txBox="1">
            <a:spLocks noGrp="1"/>
          </p:cNvSpPr>
          <p:nvPr>
            <p:ph type="body" idx="3"/>
          </p:nvPr>
        </p:nvSpPr>
        <p:spPr>
          <a:xfrm>
            <a:off x="4102775" y="2858576"/>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7" name="Google Shape;757;p83"/>
          <p:cNvSpPr txBox="1">
            <a:spLocks noGrp="1"/>
          </p:cNvSpPr>
          <p:nvPr>
            <p:ph type="body" idx="4"/>
          </p:nvPr>
        </p:nvSpPr>
        <p:spPr>
          <a:xfrm>
            <a:off x="4102775" y="2135618"/>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8" name="Google Shape;758;p83"/>
          <p:cNvSpPr txBox="1">
            <a:spLocks noGrp="1"/>
          </p:cNvSpPr>
          <p:nvPr>
            <p:ph type="body" idx="5"/>
          </p:nvPr>
        </p:nvSpPr>
        <p:spPr>
          <a:xfrm>
            <a:off x="4102775" y="140630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9" name="Google Shape;759;p83"/>
          <p:cNvSpPr>
            <a:spLocks noGrp="1"/>
          </p:cNvSpPr>
          <p:nvPr>
            <p:ph type="pic" idx="6"/>
          </p:nvPr>
        </p:nvSpPr>
        <p:spPr>
          <a:xfrm>
            <a:off x="3444503" y="1501476"/>
            <a:ext cx="378600" cy="378600"/>
          </a:xfrm>
          <a:prstGeom prst="ellipse">
            <a:avLst/>
          </a:prstGeom>
          <a:noFill/>
          <a:ln>
            <a:noFill/>
          </a:ln>
        </p:spPr>
      </p:sp>
      <p:sp>
        <p:nvSpPr>
          <p:cNvPr id="760" name="Google Shape;760;p83"/>
          <p:cNvSpPr>
            <a:spLocks noGrp="1"/>
          </p:cNvSpPr>
          <p:nvPr>
            <p:ph type="pic" idx="7"/>
          </p:nvPr>
        </p:nvSpPr>
        <p:spPr>
          <a:xfrm>
            <a:off x="3444503" y="2225251"/>
            <a:ext cx="378600" cy="378600"/>
          </a:xfrm>
          <a:prstGeom prst="ellipse">
            <a:avLst/>
          </a:prstGeom>
          <a:noFill/>
          <a:ln>
            <a:noFill/>
          </a:ln>
        </p:spPr>
      </p:sp>
      <p:sp>
        <p:nvSpPr>
          <p:cNvPr id="761" name="Google Shape;761;p83"/>
          <p:cNvSpPr>
            <a:spLocks noGrp="1"/>
          </p:cNvSpPr>
          <p:nvPr>
            <p:ph type="pic" idx="8"/>
          </p:nvPr>
        </p:nvSpPr>
        <p:spPr>
          <a:xfrm>
            <a:off x="3444503" y="2946251"/>
            <a:ext cx="378600" cy="378600"/>
          </a:xfrm>
          <a:prstGeom prst="ellipse">
            <a:avLst/>
          </a:prstGeom>
          <a:noFill/>
          <a:ln>
            <a:noFill/>
          </a:ln>
        </p:spPr>
      </p:sp>
      <p:sp>
        <p:nvSpPr>
          <p:cNvPr id="762" name="Google Shape;762;p83"/>
          <p:cNvSpPr>
            <a:spLocks noGrp="1"/>
          </p:cNvSpPr>
          <p:nvPr>
            <p:ph type="pic" idx="9"/>
          </p:nvPr>
        </p:nvSpPr>
        <p:spPr>
          <a:xfrm>
            <a:off x="3444503" y="3667251"/>
            <a:ext cx="378600" cy="378600"/>
          </a:xfrm>
          <a:prstGeom prst="ellipse">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Gantt Chart">
  <p:cSld name="CUSTOM_6">
    <p:bg>
      <p:bgPr>
        <a:solidFill>
          <a:schemeClr val="lt1"/>
        </a:solidFill>
        <a:effectLst/>
      </p:bgPr>
    </p:bg>
    <p:spTree>
      <p:nvGrpSpPr>
        <p:cNvPr id="1" name="Shape 763"/>
        <p:cNvGrpSpPr/>
        <p:nvPr/>
      </p:nvGrpSpPr>
      <p:grpSpPr>
        <a:xfrm>
          <a:off x="0" y="0"/>
          <a:ext cx="0" cy="0"/>
          <a:chOff x="0" y="0"/>
          <a:chExt cx="0" cy="0"/>
        </a:xfrm>
      </p:grpSpPr>
      <p:sp>
        <p:nvSpPr>
          <p:cNvPr id="764" name="Google Shape;764;p84"/>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765" name="Google Shape;765;p84"/>
          <p:cNvSpPr txBox="1">
            <a:spLocks noGrp="1"/>
          </p:cNvSpPr>
          <p:nvPr>
            <p:ph type="subTitle" idx="2"/>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ilestones">
  <p:cSld name="CUSTOM_7">
    <p:bg>
      <p:bgPr>
        <a:solidFill>
          <a:schemeClr val="accent4"/>
        </a:solidFill>
        <a:effectLst/>
      </p:bgPr>
    </p:bg>
    <p:spTree>
      <p:nvGrpSpPr>
        <p:cNvPr id="1" name="Shape 766"/>
        <p:cNvGrpSpPr/>
        <p:nvPr/>
      </p:nvGrpSpPr>
      <p:grpSpPr>
        <a:xfrm>
          <a:off x="0" y="0"/>
          <a:ext cx="0" cy="0"/>
          <a:chOff x="0" y="0"/>
          <a:chExt cx="0" cy="0"/>
        </a:xfrm>
      </p:grpSpPr>
      <p:sp>
        <p:nvSpPr>
          <p:cNvPr id="767" name="Google Shape;767;p8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68" name="Google Shape;768;p85"/>
          <p:cNvSpPr txBox="1">
            <a:spLocks noGrp="1"/>
          </p:cNvSpPr>
          <p:nvPr>
            <p:ph type="subTitle" idx="2"/>
          </p:nvPr>
        </p:nvSpPr>
        <p:spPr>
          <a:xfrm>
            <a:off x="689050" y="531808"/>
            <a:ext cx="3233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69" name="Google Shape;769;p85"/>
          <p:cNvSpPr>
            <a:spLocks noGrp="1"/>
          </p:cNvSpPr>
          <p:nvPr>
            <p:ph type="pic" idx="3"/>
          </p:nvPr>
        </p:nvSpPr>
        <p:spPr>
          <a:xfrm>
            <a:off x="863700" y="1479225"/>
            <a:ext cx="738900" cy="738900"/>
          </a:xfrm>
          <a:prstGeom prst="rect">
            <a:avLst/>
          </a:prstGeom>
          <a:noFill/>
          <a:ln>
            <a:noFill/>
          </a:ln>
        </p:spPr>
      </p:sp>
      <p:sp>
        <p:nvSpPr>
          <p:cNvPr id="770" name="Google Shape;770;p85"/>
          <p:cNvSpPr txBox="1">
            <a:spLocks noGrp="1"/>
          </p:cNvSpPr>
          <p:nvPr>
            <p:ph type="body" idx="4"/>
          </p:nvPr>
        </p:nvSpPr>
        <p:spPr>
          <a:xfrm>
            <a:off x="1774150"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1" name="Google Shape;771;p85"/>
          <p:cNvSpPr txBox="1">
            <a:spLocks noGrp="1"/>
          </p:cNvSpPr>
          <p:nvPr>
            <p:ph type="subTitle" idx="5"/>
          </p:nvPr>
        </p:nvSpPr>
        <p:spPr>
          <a:xfrm>
            <a:off x="1774950"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2" name="Google Shape;772;p85"/>
          <p:cNvSpPr>
            <a:spLocks noGrp="1"/>
          </p:cNvSpPr>
          <p:nvPr>
            <p:ph type="pic" idx="6"/>
          </p:nvPr>
        </p:nvSpPr>
        <p:spPr>
          <a:xfrm>
            <a:off x="5120475" y="1479225"/>
            <a:ext cx="738900" cy="738900"/>
          </a:xfrm>
          <a:prstGeom prst="rect">
            <a:avLst/>
          </a:prstGeom>
          <a:noFill/>
          <a:ln>
            <a:noFill/>
          </a:ln>
        </p:spPr>
      </p:sp>
      <p:sp>
        <p:nvSpPr>
          <p:cNvPr id="773" name="Google Shape;773;p85"/>
          <p:cNvSpPr txBox="1">
            <a:spLocks noGrp="1"/>
          </p:cNvSpPr>
          <p:nvPr>
            <p:ph type="body" idx="7"/>
          </p:nvPr>
        </p:nvSpPr>
        <p:spPr>
          <a:xfrm>
            <a:off x="6030925"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4" name="Google Shape;774;p85"/>
          <p:cNvSpPr txBox="1">
            <a:spLocks noGrp="1"/>
          </p:cNvSpPr>
          <p:nvPr>
            <p:ph type="subTitle" idx="8"/>
          </p:nvPr>
        </p:nvSpPr>
        <p:spPr>
          <a:xfrm>
            <a:off x="6031725"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5" name="Google Shape;775;p85"/>
          <p:cNvSpPr>
            <a:spLocks noGrp="1"/>
          </p:cNvSpPr>
          <p:nvPr>
            <p:ph type="pic" idx="9"/>
          </p:nvPr>
        </p:nvSpPr>
        <p:spPr>
          <a:xfrm>
            <a:off x="863700" y="3308611"/>
            <a:ext cx="738900" cy="738900"/>
          </a:xfrm>
          <a:prstGeom prst="rect">
            <a:avLst/>
          </a:prstGeom>
          <a:noFill/>
          <a:ln>
            <a:noFill/>
          </a:ln>
        </p:spPr>
      </p:sp>
      <p:sp>
        <p:nvSpPr>
          <p:cNvPr id="776" name="Google Shape;776;p85"/>
          <p:cNvSpPr txBox="1">
            <a:spLocks noGrp="1"/>
          </p:cNvSpPr>
          <p:nvPr>
            <p:ph type="body" idx="13"/>
          </p:nvPr>
        </p:nvSpPr>
        <p:spPr>
          <a:xfrm>
            <a:off x="1774150"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7" name="Google Shape;777;p85"/>
          <p:cNvSpPr txBox="1">
            <a:spLocks noGrp="1"/>
          </p:cNvSpPr>
          <p:nvPr>
            <p:ph type="subTitle" idx="14"/>
          </p:nvPr>
        </p:nvSpPr>
        <p:spPr>
          <a:xfrm>
            <a:off x="1774950"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8" name="Google Shape;778;p85"/>
          <p:cNvSpPr>
            <a:spLocks noGrp="1"/>
          </p:cNvSpPr>
          <p:nvPr>
            <p:ph type="pic" idx="15"/>
          </p:nvPr>
        </p:nvSpPr>
        <p:spPr>
          <a:xfrm>
            <a:off x="5120475" y="3308611"/>
            <a:ext cx="738900" cy="738900"/>
          </a:xfrm>
          <a:prstGeom prst="rect">
            <a:avLst/>
          </a:prstGeom>
          <a:noFill/>
          <a:ln>
            <a:noFill/>
          </a:ln>
        </p:spPr>
      </p:sp>
      <p:sp>
        <p:nvSpPr>
          <p:cNvPr id="779" name="Google Shape;779;p85"/>
          <p:cNvSpPr txBox="1">
            <a:spLocks noGrp="1"/>
          </p:cNvSpPr>
          <p:nvPr>
            <p:ph type="body" idx="16"/>
          </p:nvPr>
        </p:nvSpPr>
        <p:spPr>
          <a:xfrm>
            <a:off x="6030925"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80" name="Google Shape;780;p85"/>
          <p:cNvSpPr txBox="1">
            <a:spLocks noGrp="1"/>
          </p:cNvSpPr>
          <p:nvPr>
            <p:ph type="subTitle" idx="17"/>
          </p:nvPr>
        </p:nvSpPr>
        <p:spPr>
          <a:xfrm>
            <a:off x="6031725"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meline V1">
  <p:cSld name="CUSTOM_8">
    <p:bg>
      <p:bgPr>
        <a:solidFill>
          <a:schemeClr val="accent3"/>
        </a:solidFill>
        <a:effectLst/>
      </p:bgPr>
    </p:bg>
    <p:spTree>
      <p:nvGrpSpPr>
        <p:cNvPr id="1" name="Shape 781"/>
        <p:cNvGrpSpPr/>
        <p:nvPr/>
      </p:nvGrpSpPr>
      <p:grpSpPr>
        <a:xfrm>
          <a:off x="0" y="0"/>
          <a:ext cx="0" cy="0"/>
          <a:chOff x="0" y="0"/>
          <a:chExt cx="0" cy="0"/>
        </a:xfrm>
      </p:grpSpPr>
      <p:sp>
        <p:nvSpPr>
          <p:cNvPr id="782" name="Google Shape;782;p86"/>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3" name="Google Shape;783;p86"/>
          <p:cNvSpPr>
            <a:spLocks noGrp="1"/>
          </p:cNvSpPr>
          <p:nvPr>
            <p:ph type="pic" idx="2"/>
          </p:nvPr>
        </p:nvSpPr>
        <p:spPr>
          <a:xfrm>
            <a:off x="1224650" y="2088671"/>
            <a:ext cx="413400" cy="413400"/>
          </a:xfrm>
          <a:prstGeom prst="rect">
            <a:avLst/>
          </a:prstGeom>
          <a:noFill/>
          <a:ln>
            <a:noFill/>
          </a:ln>
        </p:spPr>
      </p:sp>
      <p:sp>
        <p:nvSpPr>
          <p:cNvPr id="784" name="Google Shape;784;p86"/>
          <p:cNvSpPr>
            <a:spLocks noGrp="1"/>
          </p:cNvSpPr>
          <p:nvPr>
            <p:ph type="pic" idx="3"/>
          </p:nvPr>
        </p:nvSpPr>
        <p:spPr>
          <a:xfrm>
            <a:off x="3105050" y="2088671"/>
            <a:ext cx="413400" cy="413400"/>
          </a:xfrm>
          <a:prstGeom prst="rect">
            <a:avLst/>
          </a:prstGeom>
          <a:noFill/>
          <a:ln>
            <a:noFill/>
          </a:ln>
        </p:spPr>
      </p:sp>
      <p:sp>
        <p:nvSpPr>
          <p:cNvPr id="785" name="Google Shape;785;p86"/>
          <p:cNvSpPr>
            <a:spLocks noGrp="1"/>
          </p:cNvSpPr>
          <p:nvPr>
            <p:ph type="pic" idx="4"/>
          </p:nvPr>
        </p:nvSpPr>
        <p:spPr>
          <a:xfrm>
            <a:off x="4998488" y="2088671"/>
            <a:ext cx="413400" cy="413400"/>
          </a:xfrm>
          <a:prstGeom prst="rect">
            <a:avLst/>
          </a:prstGeom>
          <a:noFill/>
          <a:ln>
            <a:noFill/>
          </a:ln>
        </p:spPr>
      </p:sp>
      <p:sp>
        <p:nvSpPr>
          <p:cNvPr id="786" name="Google Shape;786;p86"/>
          <p:cNvSpPr>
            <a:spLocks noGrp="1"/>
          </p:cNvSpPr>
          <p:nvPr>
            <p:ph type="pic" idx="5"/>
          </p:nvPr>
        </p:nvSpPr>
        <p:spPr>
          <a:xfrm>
            <a:off x="6891938" y="2088671"/>
            <a:ext cx="413400" cy="413400"/>
          </a:xfrm>
          <a:prstGeom prst="rect">
            <a:avLst/>
          </a:prstGeom>
          <a:noFill/>
          <a:ln>
            <a:noFill/>
          </a:ln>
        </p:spPr>
      </p:sp>
      <p:sp>
        <p:nvSpPr>
          <p:cNvPr id="787" name="Google Shape;787;p86"/>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meline V2">
  <p:cSld name="CUSTOM_9">
    <p:spTree>
      <p:nvGrpSpPr>
        <p:cNvPr id="1" name="Shape 788"/>
        <p:cNvGrpSpPr/>
        <p:nvPr/>
      </p:nvGrpSpPr>
      <p:grpSpPr>
        <a:xfrm>
          <a:off x="0" y="0"/>
          <a:ext cx="0" cy="0"/>
          <a:chOff x="0" y="0"/>
          <a:chExt cx="0" cy="0"/>
        </a:xfrm>
      </p:grpSpPr>
      <p:sp>
        <p:nvSpPr>
          <p:cNvPr id="789" name="Google Shape;789;p87"/>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0" name="Google Shape;790;p87"/>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Quarterly Calendar">
  <p:cSld name="CUSTOM_10">
    <p:bg>
      <p:bgPr>
        <a:solidFill>
          <a:schemeClr val="lt1"/>
        </a:solidFill>
        <a:effectLst/>
      </p:bgPr>
    </p:bg>
    <p:spTree>
      <p:nvGrpSpPr>
        <p:cNvPr id="1" name="Shape 791"/>
        <p:cNvGrpSpPr/>
        <p:nvPr/>
      </p:nvGrpSpPr>
      <p:grpSpPr>
        <a:xfrm>
          <a:off x="0" y="0"/>
          <a:ext cx="0" cy="0"/>
          <a:chOff x="0" y="0"/>
          <a:chExt cx="0" cy="0"/>
        </a:xfrm>
      </p:grpSpPr>
      <p:sp>
        <p:nvSpPr>
          <p:cNvPr id="792" name="Google Shape;792;p88"/>
          <p:cNvSpPr/>
          <p:nvPr/>
        </p:nvSpPr>
        <p:spPr>
          <a:xfrm>
            <a:off x="4700100" y="0"/>
            <a:ext cx="4443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8"/>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794" name="Google Shape;794;p88"/>
          <p:cNvSpPr txBox="1">
            <a:spLocks noGrp="1"/>
          </p:cNvSpPr>
          <p:nvPr>
            <p:ph type="subTitle" idx="2"/>
          </p:nvPr>
        </p:nvSpPr>
        <p:spPr>
          <a:xfrm>
            <a:off x="689050" y="531800"/>
            <a:ext cx="1507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95" name="Google Shape;795;p88"/>
          <p:cNvSpPr>
            <a:spLocks noGrp="1"/>
          </p:cNvSpPr>
          <p:nvPr>
            <p:ph type="pic" idx="3"/>
          </p:nvPr>
        </p:nvSpPr>
        <p:spPr>
          <a:xfrm>
            <a:off x="5299922" y="644675"/>
            <a:ext cx="273600" cy="273600"/>
          </a:xfrm>
          <a:prstGeom prst="rect">
            <a:avLst/>
          </a:prstGeom>
          <a:noFill/>
          <a:ln>
            <a:noFill/>
          </a:ln>
        </p:spPr>
      </p:sp>
      <p:sp>
        <p:nvSpPr>
          <p:cNvPr id="796" name="Google Shape;796;p88"/>
          <p:cNvSpPr>
            <a:spLocks noGrp="1"/>
          </p:cNvSpPr>
          <p:nvPr>
            <p:ph type="pic" idx="4"/>
          </p:nvPr>
        </p:nvSpPr>
        <p:spPr>
          <a:xfrm>
            <a:off x="5299922" y="1678237"/>
            <a:ext cx="273600" cy="273600"/>
          </a:xfrm>
          <a:prstGeom prst="rect">
            <a:avLst/>
          </a:prstGeom>
          <a:noFill/>
          <a:ln>
            <a:noFill/>
          </a:ln>
        </p:spPr>
      </p:sp>
      <p:sp>
        <p:nvSpPr>
          <p:cNvPr id="797" name="Google Shape;797;p88"/>
          <p:cNvSpPr txBox="1">
            <a:spLocks noGrp="1"/>
          </p:cNvSpPr>
          <p:nvPr>
            <p:ph type="body" idx="5"/>
          </p:nvPr>
        </p:nvSpPr>
        <p:spPr>
          <a:xfrm>
            <a:off x="5529550" y="557100"/>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98" name="Google Shape;798;p88"/>
          <p:cNvSpPr txBox="1">
            <a:spLocks noGrp="1"/>
          </p:cNvSpPr>
          <p:nvPr>
            <p:ph type="body" idx="6"/>
          </p:nvPr>
        </p:nvSpPr>
        <p:spPr>
          <a:xfrm>
            <a:off x="5529554" y="678452"/>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99" name="Google Shape;799;p88"/>
          <p:cNvSpPr txBox="1">
            <a:spLocks noGrp="1"/>
          </p:cNvSpPr>
          <p:nvPr>
            <p:ph type="body" idx="7"/>
          </p:nvPr>
        </p:nvSpPr>
        <p:spPr>
          <a:xfrm>
            <a:off x="5529550" y="1636031"/>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0" name="Google Shape;800;p88"/>
          <p:cNvSpPr txBox="1">
            <a:spLocks noGrp="1"/>
          </p:cNvSpPr>
          <p:nvPr>
            <p:ph type="body" idx="8"/>
          </p:nvPr>
        </p:nvSpPr>
        <p:spPr>
          <a:xfrm>
            <a:off x="5529554" y="1757384"/>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801" name="Google Shape;801;p88"/>
          <p:cNvSpPr>
            <a:spLocks noGrp="1"/>
          </p:cNvSpPr>
          <p:nvPr>
            <p:ph type="pic" idx="9"/>
          </p:nvPr>
        </p:nvSpPr>
        <p:spPr>
          <a:xfrm>
            <a:off x="5299922" y="2765266"/>
            <a:ext cx="273600" cy="273600"/>
          </a:xfrm>
          <a:prstGeom prst="rect">
            <a:avLst/>
          </a:prstGeom>
          <a:noFill/>
          <a:ln>
            <a:noFill/>
          </a:ln>
        </p:spPr>
      </p:sp>
      <p:sp>
        <p:nvSpPr>
          <p:cNvPr id="802" name="Google Shape;802;p88"/>
          <p:cNvSpPr txBox="1">
            <a:spLocks noGrp="1"/>
          </p:cNvSpPr>
          <p:nvPr>
            <p:ph type="body" idx="13"/>
          </p:nvPr>
        </p:nvSpPr>
        <p:spPr>
          <a:xfrm>
            <a:off x="5529550" y="2723054"/>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3" name="Google Shape;803;p88"/>
          <p:cNvSpPr txBox="1">
            <a:spLocks noGrp="1"/>
          </p:cNvSpPr>
          <p:nvPr>
            <p:ph type="body" idx="14"/>
          </p:nvPr>
        </p:nvSpPr>
        <p:spPr>
          <a:xfrm>
            <a:off x="5529554" y="2844406"/>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804" name="Google Shape;804;p88"/>
          <p:cNvSpPr>
            <a:spLocks noGrp="1"/>
          </p:cNvSpPr>
          <p:nvPr>
            <p:ph type="pic" idx="15"/>
          </p:nvPr>
        </p:nvSpPr>
        <p:spPr>
          <a:xfrm>
            <a:off x="5299922" y="3852616"/>
            <a:ext cx="273600" cy="273600"/>
          </a:xfrm>
          <a:prstGeom prst="rect">
            <a:avLst/>
          </a:prstGeom>
          <a:noFill/>
          <a:ln>
            <a:noFill/>
          </a:ln>
        </p:spPr>
      </p:sp>
      <p:sp>
        <p:nvSpPr>
          <p:cNvPr id="805" name="Google Shape;805;p88"/>
          <p:cNvSpPr txBox="1">
            <a:spLocks noGrp="1"/>
          </p:cNvSpPr>
          <p:nvPr>
            <p:ph type="body" idx="16"/>
          </p:nvPr>
        </p:nvSpPr>
        <p:spPr>
          <a:xfrm>
            <a:off x="5529550" y="3810398"/>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6" name="Google Shape;806;p88"/>
          <p:cNvSpPr txBox="1">
            <a:spLocks noGrp="1"/>
          </p:cNvSpPr>
          <p:nvPr>
            <p:ph type="body" idx="17"/>
          </p:nvPr>
        </p:nvSpPr>
        <p:spPr>
          <a:xfrm>
            <a:off x="5529554" y="3931751"/>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rds">
  <p:cSld name="CUSTOM_11">
    <p:bg>
      <p:bgPr>
        <a:solidFill>
          <a:schemeClr val="accent3"/>
        </a:solidFill>
        <a:effectLst/>
      </p:bgPr>
    </p:bg>
    <p:spTree>
      <p:nvGrpSpPr>
        <p:cNvPr id="1" name="Shape 807"/>
        <p:cNvGrpSpPr/>
        <p:nvPr/>
      </p:nvGrpSpPr>
      <p:grpSpPr>
        <a:xfrm>
          <a:off x="0" y="0"/>
          <a:ext cx="0" cy="0"/>
          <a:chOff x="0" y="0"/>
          <a:chExt cx="0" cy="0"/>
        </a:xfrm>
      </p:grpSpPr>
      <p:sp>
        <p:nvSpPr>
          <p:cNvPr id="808" name="Google Shape;808;p89"/>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9" name="Google Shape;809;p89"/>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0" name="Google Shape;810;p89"/>
          <p:cNvSpPr txBox="1">
            <a:spLocks noGrp="1"/>
          </p:cNvSpPr>
          <p:nvPr>
            <p:ph type="body" idx="2"/>
          </p:nvPr>
        </p:nvSpPr>
        <p:spPr>
          <a:xfrm>
            <a:off x="687900"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1" name="Google Shape;811;p89"/>
          <p:cNvSpPr txBox="1">
            <a:spLocks noGrp="1"/>
          </p:cNvSpPr>
          <p:nvPr>
            <p:ph type="body" idx="3"/>
          </p:nvPr>
        </p:nvSpPr>
        <p:spPr>
          <a:xfrm>
            <a:off x="2262132"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2" name="Google Shape;812;p89"/>
          <p:cNvSpPr txBox="1">
            <a:spLocks noGrp="1"/>
          </p:cNvSpPr>
          <p:nvPr>
            <p:ph type="body" idx="4"/>
          </p:nvPr>
        </p:nvSpPr>
        <p:spPr>
          <a:xfrm>
            <a:off x="3827041"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3" name="Google Shape;813;p89"/>
          <p:cNvSpPr txBox="1">
            <a:spLocks noGrp="1"/>
          </p:cNvSpPr>
          <p:nvPr>
            <p:ph type="body" idx="5"/>
          </p:nvPr>
        </p:nvSpPr>
        <p:spPr>
          <a:xfrm>
            <a:off x="5397375"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4" name="Google Shape;814;p89"/>
          <p:cNvSpPr txBox="1">
            <a:spLocks noGrp="1"/>
          </p:cNvSpPr>
          <p:nvPr>
            <p:ph type="body" idx="6"/>
          </p:nvPr>
        </p:nvSpPr>
        <p:spPr>
          <a:xfrm>
            <a:off x="6956568"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5" name="Google Shape;815;p89"/>
          <p:cNvSpPr>
            <a:spLocks noGrp="1"/>
          </p:cNvSpPr>
          <p:nvPr>
            <p:ph type="pic" idx="7"/>
          </p:nvPr>
        </p:nvSpPr>
        <p:spPr>
          <a:xfrm>
            <a:off x="727950" y="1764075"/>
            <a:ext cx="304500" cy="304500"/>
          </a:xfrm>
          <a:prstGeom prst="rect">
            <a:avLst/>
          </a:prstGeom>
          <a:noFill/>
          <a:ln>
            <a:noFill/>
          </a:ln>
        </p:spPr>
      </p:sp>
      <p:sp>
        <p:nvSpPr>
          <p:cNvPr id="816" name="Google Shape;816;p89"/>
          <p:cNvSpPr>
            <a:spLocks noGrp="1"/>
          </p:cNvSpPr>
          <p:nvPr>
            <p:ph type="pic" idx="8"/>
          </p:nvPr>
        </p:nvSpPr>
        <p:spPr>
          <a:xfrm>
            <a:off x="727950" y="2320438"/>
            <a:ext cx="304500" cy="304500"/>
          </a:xfrm>
          <a:prstGeom prst="rect">
            <a:avLst/>
          </a:prstGeom>
          <a:noFill/>
          <a:ln>
            <a:noFill/>
          </a:ln>
        </p:spPr>
      </p:sp>
      <p:sp>
        <p:nvSpPr>
          <p:cNvPr id="817" name="Google Shape;817;p89"/>
          <p:cNvSpPr>
            <a:spLocks noGrp="1"/>
          </p:cNvSpPr>
          <p:nvPr>
            <p:ph type="pic" idx="9"/>
          </p:nvPr>
        </p:nvSpPr>
        <p:spPr>
          <a:xfrm>
            <a:off x="727950" y="2860788"/>
            <a:ext cx="304500" cy="304500"/>
          </a:xfrm>
          <a:prstGeom prst="rect">
            <a:avLst/>
          </a:prstGeom>
          <a:noFill/>
          <a:ln>
            <a:noFill/>
          </a:ln>
        </p:spPr>
      </p:sp>
      <p:sp>
        <p:nvSpPr>
          <p:cNvPr id="818" name="Google Shape;818;p89"/>
          <p:cNvSpPr>
            <a:spLocks noGrp="1"/>
          </p:cNvSpPr>
          <p:nvPr>
            <p:ph type="pic" idx="13"/>
          </p:nvPr>
        </p:nvSpPr>
        <p:spPr>
          <a:xfrm>
            <a:off x="727950" y="3401138"/>
            <a:ext cx="304500" cy="304500"/>
          </a:xfrm>
          <a:prstGeom prst="rect">
            <a:avLst/>
          </a:prstGeom>
          <a:noFill/>
          <a:ln>
            <a:noFill/>
          </a:ln>
        </p:spPr>
      </p:sp>
      <p:sp>
        <p:nvSpPr>
          <p:cNvPr id="819" name="Google Shape;819;p89"/>
          <p:cNvSpPr>
            <a:spLocks noGrp="1"/>
          </p:cNvSpPr>
          <p:nvPr>
            <p:ph type="pic" idx="14"/>
          </p:nvPr>
        </p:nvSpPr>
        <p:spPr>
          <a:xfrm>
            <a:off x="2296475" y="1764075"/>
            <a:ext cx="304500" cy="304500"/>
          </a:xfrm>
          <a:prstGeom prst="rect">
            <a:avLst/>
          </a:prstGeom>
          <a:noFill/>
          <a:ln>
            <a:noFill/>
          </a:ln>
        </p:spPr>
      </p:sp>
      <p:sp>
        <p:nvSpPr>
          <p:cNvPr id="820" name="Google Shape;820;p89"/>
          <p:cNvSpPr>
            <a:spLocks noGrp="1"/>
          </p:cNvSpPr>
          <p:nvPr>
            <p:ph type="pic" idx="15"/>
          </p:nvPr>
        </p:nvSpPr>
        <p:spPr>
          <a:xfrm>
            <a:off x="3865000" y="1764075"/>
            <a:ext cx="304500" cy="304500"/>
          </a:xfrm>
          <a:prstGeom prst="rect">
            <a:avLst/>
          </a:prstGeom>
          <a:noFill/>
          <a:ln>
            <a:noFill/>
          </a:ln>
        </p:spPr>
      </p:sp>
      <p:sp>
        <p:nvSpPr>
          <p:cNvPr id="821" name="Google Shape;821;p89"/>
          <p:cNvSpPr>
            <a:spLocks noGrp="1"/>
          </p:cNvSpPr>
          <p:nvPr>
            <p:ph type="pic" idx="16"/>
          </p:nvPr>
        </p:nvSpPr>
        <p:spPr>
          <a:xfrm>
            <a:off x="5433525" y="1764075"/>
            <a:ext cx="304500" cy="304500"/>
          </a:xfrm>
          <a:prstGeom prst="rect">
            <a:avLst/>
          </a:prstGeom>
          <a:noFill/>
          <a:ln>
            <a:noFill/>
          </a:ln>
        </p:spPr>
      </p:sp>
      <p:sp>
        <p:nvSpPr>
          <p:cNvPr id="822" name="Google Shape;822;p89"/>
          <p:cNvSpPr>
            <a:spLocks noGrp="1"/>
          </p:cNvSpPr>
          <p:nvPr>
            <p:ph type="pic" idx="17"/>
          </p:nvPr>
        </p:nvSpPr>
        <p:spPr>
          <a:xfrm>
            <a:off x="7002050" y="1764075"/>
            <a:ext cx="304500" cy="304500"/>
          </a:xfrm>
          <a:prstGeom prst="rect">
            <a:avLst/>
          </a:prstGeom>
          <a:noFill/>
          <a:ln>
            <a:noFill/>
          </a:ln>
        </p:spPr>
      </p:sp>
      <p:sp>
        <p:nvSpPr>
          <p:cNvPr id="823" name="Google Shape;823;p89"/>
          <p:cNvSpPr>
            <a:spLocks noGrp="1"/>
          </p:cNvSpPr>
          <p:nvPr>
            <p:ph type="pic" idx="18"/>
          </p:nvPr>
        </p:nvSpPr>
        <p:spPr>
          <a:xfrm>
            <a:off x="2296475" y="2320438"/>
            <a:ext cx="304500" cy="304500"/>
          </a:xfrm>
          <a:prstGeom prst="rect">
            <a:avLst/>
          </a:prstGeom>
          <a:noFill/>
          <a:ln>
            <a:noFill/>
          </a:ln>
        </p:spPr>
      </p:sp>
      <p:sp>
        <p:nvSpPr>
          <p:cNvPr id="824" name="Google Shape;824;p89"/>
          <p:cNvSpPr>
            <a:spLocks noGrp="1"/>
          </p:cNvSpPr>
          <p:nvPr>
            <p:ph type="pic" idx="19"/>
          </p:nvPr>
        </p:nvSpPr>
        <p:spPr>
          <a:xfrm>
            <a:off x="2296475" y="2860788"/>
            <a:ext cx="304500" cy="304500"/>
          </a:xfrm>
          <a:prstGeom prst="rect">
            <a:avLst/>
          </a:prstGeom>
          <a:noFill/>
          <a:ln>
            <a:noFill/>
          </a:ln>
        </p:spPr>
      </p:sp>
      <p:sp>
        <p:nvSpPr>
          <p:cNvPr id="825" name="Google Shape;825;p89"/>
          <p:cNvSpPr>
            <a:spLocks noGrp="1"/>
          </p:cNvSpPr>
          <p:nvPr>
            <p:ph type="pic" idx="20"/>
          </p:nvPr>
        </p:nvSpPr>
        <p:spPr>
          <a:xfrm>
            <a:off x="2296475" y="3401138"/>
            <a:ext cx="304500" cy="304500"/>
          </a:xfrm>
          <a:prstGeom prst="rect">
            <a:avLst/>
          </a:prstGeom>
          <a:noFill/>
          <a:ln>
            <a:noFill/>
          </a:ln>
        </p:spPr>
      </p:sp>
      <p:sp>
        <p:nvSpPr>
          <p:cNvPr id="826" name="Google Shape;826;p89"/>
          <p:cNvSpPr>
            <a:spLocks noGrp="1"/>
          </p:cNvSpPr>
          <p:nvPr>
            <p:ph type="pic" idx="21"/>
          </p:nvPr>
        </p:nvSpPr>
        <p:spPr>
          <a:xfrm>
            <a:off x="3865000" y="2320438"/>
            <a:ext cx="304500" cy="304500"/>
          </a:xfrm>
          <a:prstGeom prst="rect">
            <a:avLst/>
          </a:prstGeom>
          <a:noFill/>
          <a:ln>
            <a:noFill/>
          </a:ln>
        </p:spPr>
      </p:sp>
      <p:sp>
        <p:nvSpPr>
          <p:cNvPr id="827" name="Google Shape;827;p89"/>
          <p:cNvSpPr>
            <a:spLocks noGrp="1"/>
          </p:cNvSpPr>
          <p:nvPr>
            <p:ph type="pic" idx="22"/>
          </p:nvPr>
        </p:nvSpPr>
        <p:spPr>
          <a:xfrm>
            <a:off x="3865000" y="2860788"/>
            <a:ext cx="304500" cy="304500"/>
          </a:xfrm>
          <a:prstGeom prst="rect">
            <a:avLst/>
          </a:prstGeom>
          <a:noFill/>
          <a:ln>
            <a:noFill/>
          </a:ln>
        </p:spPr>
      </p:sp>
      <p:sp>
        <p:nvSpPr>
          <p:cNvPr id="828" name="Google Shape;828;p89"/>
          <p:cNvSpPr>
            <a:spLocks noGrp="1"/>
          </p:cNvSpPr>
          <p:nvPr>
            <p:ph type="pic" idx="23"/>
          </p:nvPr>
        </p:nvSpPr>
        <p:spPr>
          <a:xfrm>
            <a:off x="3865000" y="3401138"/>
            <a:ext cx="304500" cy="304500"/>
          </a:xfrm>
          <a:prstGeom prst="rect">
            <a:avLst/>
          </a:prstGeom>
          <a:noFill/>
          <a:ln>
            <a:noFill/>
          </a:ln>
        </p:spPr>
      </p:sp>
      <p:sp>
        <p:nvSpPr>
          <p:cNvPr id="829" name="Google Shape;829;p89"/>
          <p:cNvSpPr>
            <a:spLocks noGrp="1"/>
          </p:cNvSpPr>
          <p:nvPr>
            <p:ph type="pic" idx="24"/>
          </p:nvPr>
        </p:nvSpPr>
        <p:spPr>
          <a:xfrm>
            <a:off x="5433525" y="2320438"/>
            <a:ext cx="304500" cy="304500"/>
          </a:xfrm>
          <a:prstGeom prst="rect">
            <a:avLst/>
          </a:prstGeom>
          <a:noFill/>
          <a:ln>
            <a:noFill/>
          </a:ln>
        </p:spPr>
      </p:sp>
      <p:sp>
        <p:nvSpPr>
          <p:cNvPr id="830" name="Google Shape;830;p89"/>
          <p:cNvSpPr>
            <a:spLocks noGrp="1"/>
          </p:cNvSpPr>
          <p:nvPr>
            <p:ph type="pic" idx="25"/>
          </p:nvPr>
        </p:nvSpPr>
        <p:spPr>
          <a:xfrm>
            <a:off x="5433525" y="2860788"/>
            <a:ext cx="304500" cy="304500"/>
          </a:xfrm>
          <a:prstGeom prst="rect">
            <a:avLst/>
          </a:prstGeom>
          <a:noFill/>
          <a:ln>
            <a:noFill/>
          </a:ln>
        </p:spPr>
      </p:sp>
      <p:sp>
        <p:nvSpPr>
          <p:cNvPr id="831" name="Google Shape;831;p89"/>
          <p:cNvSpPr>
            <a:spLocks noGrp="1"/>
          </p:cNvSpPr>
          <p:nvPr>
            <p:ph type="pic" idx="26"/>
          </p:nvPr>
        </p:nvSpPr>
        <p:spPr>
          <a:xfrm>
            <a:off x="5433525" y="3401138"/>
            <a:ext cx="304500" cy="304500"/>
          </a:xfrm>
          <a:prstGeom prst="rect">
            <a:avLst/>
          </a:prstGeom>
          <a:noFill/>
          <a:ln>
            <a:noFill/>
          </a:ln>
        </p:spPr>
      </p:sp>
      <p:sp>
        <p:nvSpPr>
          <p:cNvPr id="832" name="Google Shape;832;p89"/>
          <p:cNvSpPr>
            <a:spLocks noGrp="1"/>
          </p:cNvSpPr>
          <p:nvPr>
            <p:ph type="pic" idx="27"/>
          </p:nvPr>
        </p:nvSpPr>
        <p:spPr>
          <a:xfrm>
            <a:off x="7002050" y="2320438"/>
            <a:ext cx="304500" cy="304500"/>
          </a:xfrm>
          <a:prstGeom prst="rect">
            <a:avLst/>
          </a:prstGeom>
          <a:noFill/>
          <a:ln>
            <a:noFill/>
          </a:ln>
        </p:spPr>
      </p:sp>
      <p:sp>
        <p:nvSpPr>
          <p:cNvPr id="833" name="Google Shape;833;p89"/>
          <p:cNvSpPr>
            <a:spLocks noGrp="1"/>
          </p:cNvSpPr>
          <p:nvPr>
            <p:ph type="pic" idx="28"/>
          </p:nvPr>
        </p:nvSpPr>
        <p:spPr>
          <a:xfrm>
            <a:off x="7002050" y="2860788"/>
            <a:ext cx="304500" cy="304500"/>
          </a:xfrm>
          <a:prstGeom prst="rect">
            <a:avLst/>
          </a:prstGeom>
          <a:noFill/>
          <a:ln>
            <a:noFill/>
          </a:ln>
        </p:spPr>
      </p:sp>
      <p:sp>
        <p:nvSpPr>
          <p:cNvPr id="834" name="Google Shape;834;p89"/>
          <p:cNvSpPr>
            <a:spLocks noGrp="1"/>
          </p:cNvSpPr>
          <p:nvPr>
            <p:ph type="pic" idx="29"/>
          </p:nvPr>
        </p:nvSpPr>
        <p:spPr>
          <a:xfrm>
            <a:off x="7002050" y="3401138"/>
            <a:ext cx="304500" cy="3045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Highlights - Load Time Optimization">
  <p:cSld name="CUSTOM_13">
    <p:spTree>
      <p:nvGrpSpPr>
        <p:cNvPr id="1" name="Shape 835"/>
        <p:cNvGrpSpPr/>
        <p:nvPr/>
      </p:nvGrpSpPr>
      <p:grpSpPr>
        <a:xfrm>
          <a:off x="0" y="0"/>
          <a:ext cx="0" cy="0"/>
          <a:chOff x="0" y="0"/>
          <a:chExt cx="0" cy="0"/>
        </a:xfrm>
      </p:grpSpPr>
      <p:sp>
        <p:nvSpPr>
          <p:cNvPr id="836" name="Google Shape;836;p90"/>
          <p:cNvSpPr>
            <a:spLocks noGrp="1"/>
          </p:cNvSpPr>
          <p:nvPr>
            <p:ph type="pic" idx="2"/>
          </p:nvPr>
        </p:nvSpPr>
        <p:spPr>
          <a:xfrm>
            <a:off x="791050" y="1977650"/>
            <a:ext cx="1307100" cy="1956600"/>
          </a:xfrm>
          <a:prstGeom prst="rect">
            <a:avLst/>
          </a:prstGeom>
          <a:noFill/>
          <a:ln>
            <a:noFill/>
          </a:ln>
        </p:spPr>
      </p:sp>
      <p:sp>
        <p:nvSpPr>
          <p:cNvPr id="837" name="Google Shape;837;p90"/>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38" name="Google Shape;838;p90"/>
          <p:cNvSpPr txBox="1">
            <a:spLocks noGrp="1"/>
          </p:cNvSpPr>
          <p:nvPr>
            <p:ph type="title"/>
          </p:nvPr>
        </p:nvSpPr>
        <p:spPr>
          <a:xfrm>
            <a:off x="661576" y="424275"/>
            <a:ext cx="7890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9" name="Google Shape;839;p90"/>
          <p:cNvSpPr txBox="1">
            <a:spLocks noGrp="1"/>
          </p:cNvSpPr>
          <p:nvPr>
            <p:ph type="body" idx="3"/>
          </p:nvPr>
        </p:nvSpPr>
        <p:spPr>
          <a:xfrm>
            <a:off x="1890825" y="3120325"/>
            <a:ext cx="1186200" cy="2034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SemiBold"/>
              <a:buChar char="●"/>
              <a:defRPr sz="800">
                <a:latin typeface="Lexend SemiBold"/>
                <a:ea typeface="Lexend SemiBold"/>
                <a:cs typeface="Lexend SemiBold"/>
                <a:sym typeface="Lexend SemiBold"/>
              </a:defRPr>
            </a:lvl1pPr>
            <a:lvl2pPr marL="914400" lvl="1" indent="-279400">
              <a:spcBef>
                <a:spcPts val="0"/>
              </a:spcBef>
              <a:spcAft>
                <a:spcPts val="0"/>
              </a:spcAft>
              <a:buSzPts val="800"/>
              <a:buFont typeface="Lexend SemiBold"/>
              <a:buChar char="○"/>
              <a:defRPr sz="800">
                <a:latin typeface="Lexend SemiBold"/>
                <a:ea typeface="Lexend SemiBold"/>
                <a:cs typeface="Lexend SemiBold"/>
                <a:sym typeface="Lexend SemiBold"/>
              </a:defRPr>
            </a:lvl2pPr>
            <a:lvl3pPr marL="1371600" lvl="2" indent="-279400">
              <a:spcBef>
                <a:spcPts val="0"/>
              </a:spcBef>
              <a:spcAft>
                <a:spcPts val="0"/>
              </a:spcAft>
              <a:buSzPts val="800"/>
              <a:buFont typeface="Lexend SemiBold"/>
              <a:buChar char="■"/>
              <a:defRPr sz="800">
                <a:latin typeface="Lexend SemiBold"/>
                <a:ea typeface="Lexend SemiBold"/>
                <a:cs typeface="Lexend SemiBold"/>
                <a:sym typeface="Lexend SemiBold"/>
              </a:defRPr>
            </a:lvl3pPr>
            <a:lvl4pPr marL="1828800" lvl="3" indent="-279400">
              <a:spcBef>
                <a:spcPts val="0"/>
              </a:spcBef>
              <a:spcAft>
                <a:spcPts val="0"/>
              </a:spcAft>
              <a:buSzPts val="800"/>
              <a:buFont typeface="Lexend SemiBold"/>
              <a:buChar char="●"/>
              <a:defRPr sz="800">
                <a:latin typeface="Lexend SemiBold"/>
                <a:ea typeface="Lexend SemiBold"/>
                <a:cs typeface="Lexend SemiBold"/>
                <a:sym typeface="Lexend SemiBold"/>
              </a:defRPr>
            </a:lvl4pPr>
            <a:lvl5pPr marL="2286000" lvl="4" indent="-279400">
              <a:spcBef>
                <a:spcPts val="0"/>
              </a:spcBef>
              <a:spcAft>
                <a:spcPts val="0"/>
              </a:spcAft>
              <a:buSzPts val="800"/>
              <a:buFont typeface="Lexend SemiBold"/>
              <a:buChar char="○"/>
              <a:defRPr sz="800">
                <a:latin typeface="Lexend SemiBold"/>
                <a:ea typeface="Lexend SemiBold"/>
                <a:cs typeface="Lexend SemiBold"/>
                <a:sym typeface="Lexend SemiBold"/>
              </a:defRPr>
            </a:lvl5pPr>
            <a:lvl6pPr marL="2743200" lvl="5" indent="-279400">
              <a:spcBef>
                <a:spcPts val="0"/>
              </a:spcBef>
              <a:spcAft>
                <a:spcPts val="0"/>
              </a:spcAft>
              <a:buSzPts val="800"/>
              <a:buFont typeface="Lexend SemiBold"/>
              <a:buChar char="■"/>
              <a:defRPr sz="800">
                <a:latin typeface="Lexend SemiBold"/>
                <a:ea typeface="Lexend SemiBold"/>
                <a:cs typeface="Lexend SemiBold"/>
                <a:sym typeface="Lexend SemiBold"/>
              </a:defRPr>
            </a:lvl6pPr>
            <a:lvl7pPr marL="3200400" lvl="6" indent="-279400">
              <a:spcBef>
                <a:spcPts val="0"/>
              </a:spcBef>
              <a:spcAft>
                <a:spcPts val="0"/>
              </a:spcAft>
              <a:buSzPts val="800"/>
              <a:buFont typeface="Lexend SemiBold"/>
              <a:buChar char="●"/>
              <a:defRPr sz="800">
                <a:latin typeface="Lexend SemiBold"/>
                <a:ea typeface="Lexend SemiBold"/>
                <a:cs typeface="Lexend SemiBold"/>
                <a:sym typeface="Lexend SemiBold"/>
              </a:defRPr>
            </a:lvl7pPr>
            <a:lvl8pPr marL="3657600" lvl="7" indent="-279400">
              <a:spcBef>
                <a:spcPts val="0"/>
              </a:spcBef>
              <a:spcAft>
                <a:spcPts val="0"/>
              </a:spcAft>
              <a:buSzPts val="800"/>
              <a:buFont typeface="Lexend SemiBold"/>
              <a:buChar char="○"/>
              <a:defRPr sz="800">
                <a:latin typeface="Lexend SemiBold"/>
                <a:ea typeface="Lexend SemiBold"/>
                <a:cs typeface="Lexend SemiBold"/>
                <a:sym typeface="Lexend SemiBold"/>
              </a:defRPr>
            </a:lvl8pPr>
            <a:lvl9pPr marL="4114800" lvl="8" indent="-279400">
              <a:spcBef>
                <a:spcPts val="0"/>
              </a:spcBef>
              <a:spcAft>
                <a:spcPts val="0"/>
              </a:spcAft>
              <a:buSzPts val="800"/>
              <a:buFont typeface="Lexend SemiBold"/>
              <a:buChar char="■"/>
              <a:defRPr sz="800">
                <a:latin typeface="Lexend SemiBold"/>
                <a:ea typeface="Lexend SemiBold"/>
                <a:cs typeface="Lexend SemiBold"/>
                <a:sym typeface="Lexend SemiBold"/>
              </a:defRPr>
            </a:lvl9pPr>
          </a:lstStyle>
          <a:p>
            <a:endParaRPr/>
          </a:p>
        </p:txBody>
      </p:sp>
      <p:sp>
        <p:nvSpPr>
          <p:cNvPr id="840" name="Google Shape;840;p90"/>
          <p:cNvSpPr txBox="1">
            <a:spLocks noGrp="1"/>
          </p:cNvSpPr>
          <p:nvPr>
            <p:ph type="body" idx="4"/>
          </p:nvPr>
        </p:nvSpPr>
        <p:spPr>
          <a:xfrm>
            <a:off x="1890825" y="3446750"/>
            <a:ext cx="1186200" cy="8235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1pPr>
            <a:lvl2pPr marL="914400" lvl="1"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2pPr>
            <a:lvl3pPr marL="1371600" lvl="2"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3pPr>
            <a:lvl4pPr marL="1828800" lvl="3"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4pPr>
            <a:lvl5pPr marL="2286000" lvl="4"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5pPr>
            <a:lvl6pPr marL="2743200" lvl="5"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6pPr>
            <a:lvl7pPr marL="3200400" lvl="6"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7pPr>
            <a:lvl8pPr marL="3657600" lvl="7"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8pPr>
            <a:lvl9pPr marL="4114800" lvl="8"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9pPr>
          </a:lstStyle>
          <a:p>
            <a:endParaRPr/>
          </a:p>
        </p:txBody>
      </p:sp>
      <p:sp>
        <p:nvSpPr>
          <p:cNvPr id="841" name="Google Shape;841;p90"/>
          <p:cNvSpPr>
            <a:spLocks noGrp="1"/>
          </p:cNvSpPr>
          <p:nvPr>
            <p:ph type="pic" idx="5"/>
          </p:nvPr>
        </p:nvSpPr>
        <p:spPr>
          <a:xfrm>
            <a:off x="1890828" y="2891499"/>
            <a:ext cx="277800" cy="277800"/>
          </a:xfrm>
          <a:prstGeom prst="rect">
            <a:avLst/>
          </a:prstGeom>
          <a:noFill/>
          <a:ln>
            <a:noFill/>
          </a:ln>
        </p:spPr>
      </p:sp>
      <p:sp>
        <p:nvSpPr>
          <p:cNvPr id="842" name="Google Shape;842;p90"/>
          <p:cNvSpPr txBox="1">
            <a:spLocks noGrp="1"/>
          </p:cNvSpPr>
          <p:nvPr>
            <p:ph type="subTitle" idx="6"/>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43" name="Google Shape;843;p90"/>
          <p:cNvSpPr txBox="1">
            <a:spLocks noGrp="1"/>
          </p:cNvSpPr>
          <p:nvPr>
            <p:ph type="body" idx="7"/>
          </p:nvPr>
        </p:nvSpPr>
        <p:spPr>
          <a:xfrm>
            <a:off x="5901025" y="2091050"/>
            <a:ext cx="27621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44" name="Google Shape;844;p90"/>
          <p:cNvSpPr txBox="1">
            <a:spLocks noGrp="1"/>
          </p:cNvSpPr>
          <p:nvPr>
            <p:ph type="body" idx="8"/>
          </p:nvPr>
        </p:nvSpPr>
        <p:spPr>
          <a:xfrm>
            <a:off x="5908675" y="3140275"/>
            <a:ext cx="27123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Highlights - Collaboration">
  <p:cSld name="CUSTOM_13_1">
    <p:spTree>
      <p:nvGrpSpPr>
        <p:cNvPr id="1" name="Shape 845"/>
        <p:cNvGrpSpPr/>
        <p:nvPr/>
      </p:nvGrpSpPr>
      <p:grpSpPr>
        <a:xfrm>
          <a:off x="0" y="0"/>
          <a:ext cx="0" cy="0"/>
          <a:chOff x="0" y="0"/>
          <a:chExt cx="0" cy="0"/>
        </a:xfrm>
      </p:grpSpPr>
      <p:sp>
        <p:nvSpPr>
          <p:cNvPr id="846" name="Google Shape;846;p91"/>
          <p:cNvSpPr>
            <a:spLocks noGrp="1"/>
          </p:cNvSpPr>
          <p:nvPr>
            <p:ph type="pic" idx="2"/>
          </p:nvPr>
        </p:nvSpPr>
        <p:spPr>
          <a:xfrm>
            <a:off x="2876100" y="1977650"/>
            <a:ext cx="1307100" cy="1956600"/>
          </a:xfrm>
          <a:prstGeom prst="rect">
            <a:avLst/>
          </a:prstGeom>
          <a:noFill/>
          <a:ln>
            <a:noFill/>
          </a:ln>
        </p:spPr>
      </p:sp>
      <p:sp>
        <p:nvSpPr>
          <p:cNvPr id="847" name="Google Shape;847;p9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48" name="Google Shape;848;p91"/>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9" name="Google Shape;849;p91"/>
          <p:cNvSpPr>
            <a:spLocks noGrp="1"/>
          </p:cNvSpPr>
          <p:nvPr>
            <p:ph type="pic" idx="3"/>
          </p:nvPr>
        </p:nvSpPr>
        <p:spPr>
          <a:xfrm>
            <a:off x="1890828" y="2891499"/>
            <a:ext cx="277800" cy="277800"/>
          </a:xfrm>
          <a:prstGeom prst="rect">
            <a:avLst/>
          </a:prstGeom>
          <a:noFill/>
          <a:ln>
            <a:noFill/>
          </a:ln>
        </p:spPr>
      </p:sp>
      <p:sp>
        <p:nvSpPr>
          <p:cNvPr id="850" name="Google Shape;850;p91"/>
          <p:cNvSpPr txBox="1">
            <a:spLocks noGrp="1"/>
          </p:cNvSpPr>
          <p:nvPr>
            <p:ph type="subTitle" idx="4"/>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51" name="Google Shape;851;p91"/>
          <p:cNvSpPr txBox="1">
            <a:spLocks noGrp="1"/>
          </p:cNvSpPr>
          <p:nvPr>
            <p:ph type="body" idx="5"/>
          </p:nvPr>
        </p:nvSpPr>
        <p:spPr>
          <a:xfrm>
            <a:off x="5901025" y="2091050"/>
            <a:ext cx="24588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52" name="Google Shape;852;p91"/>
          <p:cNvSpPr txBox="1">
            <a:spLocks noGrp="1"/>
          </p:cNvSpPr>
          <p:nvPr>
            <p:ph type="body" idx="6"/>
          </p:nvPr>
        </p:nvSpPr>
        <p:spPr>
          <a:xfrm>
            <a:off x="5908675"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100"/>
              <a:buNone/>
              <a:defRPr/>
            </a:lvl1pPr>
          </a:lstStyle>
          <a:p>
            <a:endParaRPr/>
          </a:p>
        </p:txBody>
      </p:sp>
      <p:sp>
        <p:nvSpPr>
          <p:cNvPr id="43" name="Google Shape;43;p1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Highlights - HitGub Integration">
  <p:cSld name="CUSTOM_13_1_1">
    <p:spTree>
      <p:nvGrpSpPr>
        <p:cNvPr id="1" name="Shape 853"/>
        <p:cNvGrpSpPr/>
        <p:nvPr/>
      </p:nvGrpSpPr>
      <p:grpSpPr>
        <a:xfrm>
          <a:off x="0" y="0"/>
          <a:ext cx="0" cy="0"/>
          <a:chOff x="0" y="0"/>
          <a:chExt cx="0" cy="0"/>
        </a:xfrm>
      </p:grpSpPr>
      <p:sp>
        <p:nvSpPr>
          <p:cNvPr id="854" name="Google Shape;854;p92"/>
          <p:cNvSpPr>
            <a:spLocks noGrp="1"/>
          </p:cNvSpPr>
          <p:nvPr>
            <p:ph type="pic" idx="2"/>
          </p:nvPr>
        </p:nvSpPr>
        <p:spPr>
          <a:xfrm>
            <a:off x="4960075" y="1977650"/>
            <a:ext cx="1307100" cy="1956600"/>
          </a:xfrm>
          <a:prstGeom prst="rect">
            <a:avLst/>
          </a:prstGeom>
          <a:noFill/>
          <a:ln>
            <a:noFill/>
          </a:ln>
        </p:spPr>
      </p:sp>
      <p:sp>
        <p:nvSpPr>
          <p:cNvPr id="855" name="Google Shape;855;p92"/>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56" name="Google Shape;856;p92"/>
          <p:cNvSpPr>
            <a:spLocks noGrp="1"/>
          </p:cNvSpPr>
          <p:nvPr>
            <p:ph type="pic" idx="3"/>
          </p:nvPr>
        </p:nvSpPr>
        <p:spPr>
          <a:xfrm>
            <a:off x="6068328" y="2891499"/>
            <a:ext cx="277800" cy="277800"/>
          </a:xfrm>
          <a:prstGeom prst="rect">
            <a:avLst/>
          </a:prstGeom>
          <a:noFill/>
          <a:ln>
            <a:noFill/>
          </a:ln>
        </p:spPr>
      </p:sp>
      <p:sp>
        <p:nvSpPr>
          <p:cNvPr id="857" name="Google Shape;857;p92"/>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58" name="Google Shape;858;p92"/>
          <p:cNvSpPr txBox="1">
            <a:spLocks noGrp="1"/>
          </p:cNvSpPr>
          <p:nvPr>
            <p:ph type="body" idx="5"/>
          </p:nvPr>
        </p:nvSpPr>
        <p:spPr>
          <a:xfrm>
            <a:off x="676500" y="2091050"/>
            <a:ext cx="27426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59" name="Google Shape;859;p92"/>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60" name="Google Shape;860;p92"/>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Highlights - Event Tracking">
  <p:cSld name="CUSTOM_13_1_1_1">
    <p:spTree>
      <p:nvGrpSpPr>
        <p:cNvPr id="1" name="Shape 861"/>
        <p:cNvGrpSpPr/>
        <p:nvPr/>
      </p:nvGrpSpPr>
      <p:grpSpPr>
        <a:xfrm>
          <a:off x="0" y="0"/>
          <a:ext cx="0" cy="0"/>
          <a:chOff x="0" y="0"/>
          <a:chExt cx="0" cy="0"/>
        </a:xfrm>
      </p:grpSpPr>
      <p:sp>
        <p:nvSpPr>
          <p:cNvPr id="862" name="Google Shape;862;p93"/>
          <p:cNvSpPr>
            <a:spLocks noGrp="1"/>
          </p:cNvSpPr>
          <p:nvPr>
            <p:ph type="pic" idx="2"/>
          </p:nvPr>
        </p:nvSpPr>
        <p:spPr>
          <a:xfrm>
            <a:off x="7053750" y="1977650"/>
            <a:ext cx="1307100" cy="1956600"/>
          </a:xfrm>
          <a:prstGeom prst="rect">
            <a:avLst/>
          </a:prstGeom>
          <a:noFill/>
          <a:ln>
            <a:noFill/>
          </a:ln>
        </p:spPr>
      </p:sp>
      <p:sp>
        <p:nvSpPr>
          <p:cNvPr id="863" name="Google Shape;863;p9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64" name="Google Shape;864;p93"/>
          <p:cNvSpPr txBox="1">
            <a:spLocks noGrp="1"/>
          </p:cNvSpPr>
          <p:nvPr>
            <p:ph type="title"/>
          </p:nvPr>
        </p:nvSpPr>
        <p:spPr>
          <a:xfrm>
            <a:off x="661576" y="424275"/>
            <a:ext cx="78558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5" name="Google Shape;865;p93"/>
          <p:cNvSpPr>
            <a:spLocks noGrp="1"/>
          </p:cNvSpPr>
          <p:nvPr>
            <p:ph type="pic" idx="3"/>
          </p:nvPr>
        </p:nvSpPr>
        <p:spPr>
          <a:xfrm>
            <a:off x="6068328" y="2891499"/>
            <a:ext cx="277800" cy="277800"/>
          </a:xfrm>
          <a:prstGeom prst="rect">
            <a:avLst/>
          </a:prstGeom>
          <a:noFill/>
          <a:ln>
            <a:noFill/>
          </a:ln>
        </p:spPr>
      </p:sp>
      <p:sp>
        <p:nvSpPr>
          <p:cNvPr id="866" name="Google Shape;866;p93"/>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67" name="Google Shape;867;p93"/>
          <p:cNvSpPr txBox="1">
            <a:spLocks noGrp="1"/>
          </p:cNvSpPr>
          <p:nvPr>
            <p:ph type="body" idx="5"/>
          </p:nvPr>
        </p:nvSpPr>
        <p:spPr>
          <a:xfrm>
            <a:off x="676500" y="2091050"/>
            <a:ext cx="26775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68" name="Google Shape;868;p93"/>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ppendix - Risks">
  <p:cSld name="CUSTOM_14">
    <p:spTree>
      <p:nvGrpSpPr>
        <p:cNvPr id="1" name="Shape 869"/>
        <p:cNvGrpSpPr/>
        <p:nvPr/>
      </p:nvGrpSpPr>
      <p:grpSpPr>
        <a:xfrm>
          <a:off x="0" y="0"/>
          <a:ext cx="0" cy="0"/>
          <a:chOff x="0" y="0"/>
          <a:chExt cx="0" cy="0"/>
        </a:xfrm>
      </p:grpSpPr>
      <p:sp>
        <p:nvSpPr>
          <p:cNvPr id="870" name="Google Shape;870;p94"/>
          <p:cNvSpPr>
            <a:spLocks noGrp="1"/>
          </p:cNvSpPr>
          <p:nvPr>
            <p:ph type="pic" idx="2"/>
          </p:nvPr>
        </p:nvSpPr>
        <p:spPr>
          <a:xfrm>
            <a:off x="5215175" y="0"/>
            <a:ext cx="3928800" cy="5143500"/>
          </a:xfrm>
          <a:prstGeom prst="rect">
            <a:avLst/>
          </a:prstGeom>
          <a:noFill/>
          <a:ln>
            <a:noFill/>
          </a:ln>
        </p:spPr>
      </p:sp>
      <p:sp>
        <p:nvSpPr>
          <p:cNvPr id="871" name="Google Shape;871;p94"/>
          <p:cNvSpPr txBox="1">
            <a:spLocks noGrp="1"/>
          </p:cNvSpPr>
          <p:nvPr>
            <p:ph type="body" idx="1"/>
          </p:nvPr>
        </p:nvSpPr>
        <p:spPr>
          <a:xfrm>
            <a:off x="687900" y="292725"/>
            <a:ext cx="3755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72" name="Google Shape;872;p94"/>
          <p:cNvSpPr txBox="1">
            <a:spLocks noGrp="1"/>
          </p:cNvSpPr>
          <p:nvPr>
            <p:ph type="subTitle" idx="3"/>
          </p:nvPr>
        </p:nvSpPr>
        <p:spPr>
          <a:xfrm>
            <a:off x="689235" y="531804"/>
            <a:ext cx="3754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73" name="Google Shape;873;p94"/>
          <p:cNvSpPr txBox="1">
            <a:spLocks noGrp="1"/>
          </p:cNvSpPr>
          <p:nvPr>
            <p:ph type="body" idx="4"/>
          </p:nvPr>
        </p:nvSpPr>
        <p:spPr>
          <a:xfrm>
            <a:off x="688425" y="941550"/>
            <a:ext cx="3755400" cy="16920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74" name="Google Shape;874;p94"/>
          <p:cNvSpPr txBox="1">
            <a:spLocks noGrp="1"/>
          </p:cNvSpPr>
          <p:nvPr>
            <p:ph type="body" idx="5"/>
          </p:nvPr>
        </p:nvSpPr>
        <p:spPr>
          <a:xfrm>
            <a:off x="1129400" y="2768850"/>
            <a:ext cx="3314400" cy="1692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Next Steps">
  <p:cSld name="CUSTOM_16">
    <p:bg>
      <p:bgPr>
        <a:solidFill>
          <a:schemeClr val="accent3"/>
        </a:solidFill>
        <a:effectLst/>
      </p:bgPr>
    </p:bg>
    <p:spTree>
      <p:nvGrpSpPr>
        <p:cNvPr id="1" name="Shape 875"/>
        <p:cNvGrpSpPr/>
        <p:nvPr/>
      </p:nvGrpSpPr>
      <p:grpSpPr>
        <a:xfrm>
          <a:off x="0" y="0"/>
          <a:ext cx="0" cy="0"/>
          <a:chOff x="0" y="0"/>
          <a:chExt cx="0" cy="0"/>
        </a:xfrm>
      </p:grpSpPr>
      <p:sp>
        <p:nvSpPr>
          <p:cNvPr id="876" name="Google Shape;876;p9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77" name="Google Shape;877;p95"/>
          <p:cNvSpPr txBox="1">
            <a:spLocks noGrp="1"/>
          </p:cNvSpPr>
          <p:nvPr>
            <p:ph type="title"/>
          </p:nvPr>
        </p:nvSpPr>
        <p:spPr>
          <a:xfrm>
            <a:off x="646035"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8" name="Google Shape;878;p95"/>
          <p:cNvSpPr txBox="1">
            <a:spLocks noGrp="1"/>
          </p:cNvSpPr>
          <p:nvPr>
            <p:ph type="body" idx="2"/>
          </p:nvPr>
        </p:nvSpPr>
        <p:spPr>
          <a:xfrm>
            <a:off x="688425" y="1433475"/>
            <a:ext cx="2867400" cy="1677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79" name="Google Shape;879;p95"/>
          <p:cNvSpPr txBox="1">
            <a:spLocks noGrp="1"/>
          </p:cNvSpPr>
          <p:nvPr>
            <p:ph type="body" idx="3"/>
          </p:nvPr>
        </p:nvSpPr>
        <p:spPr>
          <a:xfrm>
            <a:off x="4724950" y="3620575"/>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80" name="Google Shape;880;p95"/>
          <p:cNvSpPr txBox="1">
            <a:spLocks noGrp="1"/>
          </p:cNvSpPr>
          <p:nvPr>
            <p:ph type="body" idx="4"/>
          </p:nvPr>
        </p:nvSpPr>
        <p:spPr>
          <a:xfrm>
            <a:off x="4724950" y="2596937"/>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81" name="Google Shape;881;p95"/>
          <p:cNvSpPr txBox="1">
            <a:spLocks noGrp="1"/>
          </p:cNvSpPr>
          <p:nvPr>
            <p:ph type="body" idx="5"/>
          </p:nvPr>
        </p:nvSpPr>
        <p:spPr>
          <a:xfrm>
            <a:off x="4724950" y="1567600"/>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Q&amp;A">
  <p:cSld name="CUSTOM_17">
    <p:bg>
      <p:bgPr>
        <a:solidFill>
          <a:schemeClr val="accent3"/>
        </a:solidFill>
        <a:effectLst/>
      </p:bgPr>
    </p:bg>
    <p:spTree>
      <p:nvGrpSpPr>
        <p:cNvPr id="1" name="Shape 882"/>
        <p:cNvGrpSpPr/>
        <p:nvPr/>
      </p:nvGrpSpPr>
      <p:grpSpPr>
        <a:xfrm>
          <a:off x="0" y="0"/>
          <a:ext cx="0" cy="0"/>
          <a:chOff x="0" y="0"/>
          <a:chExt cx="0" cy="0"/>
        </a:xfrm>
      </p:grpSpPr>
      <p:sp>
        <p:nvSpPr>
          <p:cNvPr id="883" name="Google Shape;883;p96"/>
          <p:cNvSpPr txBox="1">
            <a:spLocks noGrp="1"/>
          </p:cNvSpPr>
          <p:nvPr>
            <p:ph type="title"/>
          </p:nvPr>
        </p:nvSpPr>
        <p:spPr>
          <a:xfrm>
            <a:off x="667650" y="230375"/>
            <a:ext cx="7692300" cy="256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4" name="Google Shape;884;p96"/>
          <p:cNvSpPr txBox="1">
            <a:spLocks noGrp="1"/>
          </p:cNvSpPr>
          <p:nvPr>
            <p:ph type="title" idx="2"/>
          </p:nvPr>
        </p:nvSpPr>
        <p:spPr>
          <a:xfrm>
            <a:off x="667650" y="3872300"/>
            <a:ext cx="7692300" cy="979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hank You">
  <p:cSld name="CUSTOM_18">
    <p:bg>
      <p:bgPr>
        <a:solidFill>
          <a:schemeClr val="accent3"/>
        </a:solidFill>
        <a:effectLst/>
      </p:bgPr>
    </p:bg>
    <p:spTree>
      <p:nvGrpSpPr>
        <p:cNvPr id="1" name="Shape 885"/>
        <p:cNvGrpSpPr/>
        <p:nvPr/>
      </p:nvGrpSpPr>
      <p:grpSpPr>
        <a:xfrm>
          <a:off x="0" y="0"/>
          <a:ext cx="0" cy="0"/>
          <a:chOff x="0" y="0"/>
          <a:chExt cx="0" cy="0"/>
        </a:xfrm>
      </p:grpSpPr>
      <p:sp>
        <p:nvSpPr>
          <p:cNvPr id="886" name="Google Shape;886;p97"/>
          <p:cNvSpPr>
            <a:spLocks noGrp="1"/>
          </p:cNvSpPr>
          <p:nvPr>
            <p:ph type="pic" idx="2"/>
          </p:nvPr>
        </p:nvSpPr>
        <p:spPr>
          <a:xfrm>
            <a:off x="4700175" y="0"/>
            <a:ext cx="4443900" cy="2991000"/>
          </a:xfrm>
          <a:prstGeom prst="rect">
            <a:avLst/>
          </a:prstGeom>
          <a:noFill/>
          <a:ln>
            <a:noFill/>
          </a:ln>
        </p:spPr>
      </p:sp>
      <p:sp>
        <p:nvSpPr>
          <p:cNvPr id="887" name="Google Shape;887;p97"/>
          <p:cNvSpPr txBox="1">
            <a:spLocks noGrp="1"/>
          </p:cNvSpPr>
          <p:nvPr>
            <p:ph type="title"/>
          </p:nvPr>
        </p:nvSpPr>
        <p:spPr>
          <a:xfrm>
            <a:off x="407350" y="3366041"/>
            <a:ext cx="8270100" cy="1472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cxnSp>
        <p:nvCxnSpPr>
          <p:cNvPr id="888" name="Google Shape;888;p97"/>
          <p:cNvCxnSpPr/>
          <p:nvPr/>
        </p:nvCxnSpPr>
        <p:spPr>
          <a:xfrm>
            <a:off x="-3150" y="677850"/>
            <a:ext cx="5232300" cy="0"/>
          </a:xfrm>
          <a:prstGeom prst="straightConnector1">
            <a:avLst/>
          </a:prstGeom>
          <a:noFill/>
          <a:ln w="28575" cap="flat" cmpd="sng">
            <a:solidFill>
              <a:schemeClr val="accent1"/>
            </a:solidFill>
            <a:prstDash val="dot"/>
            <a:round/>
            <a:headEnd type="none" w="med" len="med"/>
            <a:tailEnd type="none" w="med" len="med"/>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1">
  <p:cSld name="CUSTOM_19">
    <p:bg>
      <p:bgPr>
        <a:solidFill>
          <a:schemeClr val="accent3"/>
        </a:solidFill>
        <a:effectLst/>
      </p:bgPr>
    </p:bg>
    <p:spTree>
      <p:nvGrpSpPr>
        <p:cNvPr id="1" name="Shape 889"/>
        <p:cNvGrpSpPr/>
        <p:nvPr/>
      </p:nvGrpSpPr>
      <p:grpSpPr>
        <a:xfrm>
          <a:off x="0" y="0"/>
          <a:ext cx="0" cy="0"/>
          <a:chOff x="0" y="0"/>
          <a:chExt cx="0" cy="0"/>
        </a:xfrm>
      </p:grpSpPr>
      <p:sp>
        <p:nvSpPr>
          <p:cNvPr id="890" name="Google Shape;890;p98"/>
          <p:cNvSpPr>
            <a:spLocks noGrp="1"/>
          </p:cNvSpPr>
          <p:nvPr>
            <p:ph type="pic" idx="2"/>
          </p:nvPr>
        </p:nvSpPr>
        <p:spPr>
          <a:xfrm>
            <a:off x="871075" y="517125"/>
            <a:ext cx="1905900" cy="4070700"/>
          </a:xfrm>
          <a:prstGeom prst="roundRect">
            <a:avLst>
              <a:gd name="adj" fmla="val 11144"/>
            </a:avLst>
          </a:prstGeom>
          <a:noFill/>
          <a:ln>
            <a:noFill/>
          </a:ln>
        </p:spPr>
      </p:sp>
      <p:sp>
        <p:nvSpPr>
          <p:cNvPr id="891" name="Google Shape;891;p98"/>
          <p:cNvSpPr>
            <a:spLocks noGrp="1"/>
          </p:cNvSpPr>
          <p:nvPr>
            <p:ph type="pic" idx="3"/>
          </p:nvPr>
        </p:nvSpPr>
        <p:spPr>
          <a:xfrm>
            <a:off x="3628675" y="517125"/>
            <a:ext cx="1905900" cy="4070700"/>
          </a:xfrm>
          <a:prstGeom prst="roundRect">
            <a:avLst>
              <a:gd name="adj" fmla="val 11144"/>
            </a:avLst>
          </a:prstGeom>
          <a:noFill/>
          <a:ln>
            <a:noFill/>
          </a:ln>
        </p:spPr>
      </p:sp>
      <p:sp>
        <p:nvSpPr>
          <p:cNvPr id="892" name="Google Shape;892;p98"/>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ustom Layout 1 2">
  <p:cSld name="CUSTOM_19_2">
    <p:bg>
      <p:bgPr>
        <a:solidFill>
          <a:schemeClr val="lt2"/>
        </a:solidFill>
        <a:effectLst/>
      </p:bgPr>
    </p:bg>
    <p:spTree>
      <p:nvGrpSpPr>
        <p:cNvPr id="1" name="Shape 893"/>
        <p:cNvGrpSpPr/>
        <p:nvPr/>
      </p:nvGrpSpPr>
      <p:grpSpPr>
        <a:xfrm>
          <a:off x="0" y="0"/>
          <a:ext cx="0" cy="0"/>
          <a:chOff x="0" y="0"/>
          <a:chExt cx="0" cy="0"/>
        </a:xfrm>
      </p:grpSpPr>
      <p:sp>
        <p:nvSpPr>
          <p:cNvPr id="894" name="Google Shape;894;p99"/>
          <p:cNvSpPr>
            <a:spLocks noGrp="1"/>
          </p:cNvSpPr>
          <p:nvPr>
            <p:ph type="pic" idx="2"/>
          </p:nvPr>
        </p:nvSpPr>
        <p:spPr>
          <a:xfrm>
            <a:off x="871075" y="517125"/>
            <a:ext cx="1905900" cy="4070700"/>
          </a:xfrm>
          <a:prstGeom prst="roundRect">
            <a:avLst>
              <a:gd name="adj" fmla="val 11144"/>
            </a:avLst>
          </a:prstGeom>
          <a:noFill/>
          <a:ln>
            <a:noFill/>
          </a:ln>
        </p:spPr>
      </p:sp>
      <p:sp>
        <p:nvSpPr>
          <p:cNvPr id="895" name="Google Shape;895;p99"/>
          <p:cNvSpPr>
            <a:spLocks noGrp="1"/>
          </p:cNvSpPr>
          <p:nvPr>
            <p:ph type="pic" idx="3"/>
          </p:nvPr>
        </p:nvSpPr>
        <p:spPr>
          <a:xfrm>
            <a:off x="3628675" y="517125"/>
            <a:ext cx="1905900" cy="4070700"/>
          </a:xfrm>
          <a:prstGeom prst="roundRect">
            <a:avLst>
              <a:gd name="adj" fmla="val 11144"/>
            </a:avLst>
          </a:prstGeom>
          <a:noFill/>
          <a:ln>
            <a:noFill/>
          </a:ln>
        </p:spPr>
      </p:sp>
      <p:sp>
        <p:nvSpPr>
          <p:cNvPr id="896" name="Google Shape;896;p99"/>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ustom Layout 1 1">
  <p:cSld name="CUSTOM_19_1">
    <p:bg>
      <p:bgPr>
        <a:solidFill>
          <a:schemeClr val="accent4"/>
        </a:solidFill>
        <a:effectLst/>
      </p:bgPr>
    </p:bg>
    <p:spTree>
      <p:nvGrpSpPr>
        <p:cNvPr id="1" name="Shape 897"/>
        <p:cNvGrpSpPr/>
        <p:nvPr/>
      </p:nvGrpSpPr>
      <p:grpSpPr>
        <a:xfrm>
          <a:off x="0" y="0"/>
          <a:ext cx="0" cy="0"/>
          <a:chOff x="0" y="0"/>
          <a:chExt cx="0" cy="0"/>
        </a:xfrm>
      </p:grpSpPr>
      <p:sp>
        <p:nvSpPr>
          <p:cNvPr id="898" name="Google Shape;898;p100"/>
          <p:cNvSpPr/>
          <p:nvPr/>
        </p:nvSpPr>
        <p:spPr>
          <a:xfrm rot="-5400000">
            <a:off x="3536425" y="-458475"/>
            <a:ext cx="5185800" cy="6064800"/>
          </a:xfrm>
          <a:prstGeom prst="round2SameRect">
            <a:avLst>
              <a:gd name="adj1" fmla="val 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0"/>
          <p:cNvSpPr/>
          <p:nvPr/>
        </p:nvSpPr>
        <p:spPr>
          <a:xfrm rot="-5400000">
            <a:off x="-1042850" y="1013775"/>
            <a:ext cx="5178300" cy="3112800"/>
          </a:xfrm>
          <a:prstGeom prst="round2SameRect">
            <a:avLst>
              <a:gd name="adj1" fmla="val 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0"/>
          <p:cNvSpPr>
            <a:spLocks noGrp="1"/>
          </p:cNvSpPr>
          <p:nvPr>
            <p:ph type="pic" idx="2"/>
          </p:nvPr>
        </p:nvSpPr>
        <p:spPr>
          <a:xfrm>
            <a:off x="777750" y="938695"/>
            <a:ext cx="1598400" cy="3413100"/>
          </a:xfrm>
          <a:prstGeom prst="roundRect">
            <a:avLst>
              <a:gd name="adj" fmla="val 11038"/>
            </a:avLst>
          </a:prstGeom>
          <a:noFill/>
          <a:ln>
            <a:noFill/>
          </a:ln>
        </p:spPr>
      </p:sp>
      <p:sp>
        <p:nvSpPr>
          <p:cNvPr id="901" name="Google Shape;901;p100"/>
          <p:cNvSpPr>
            <a:spLocks noGrp="1"/>
          </p:cNvSpPr>
          <p:nvPr>
            <p:ph type="pic" idx="3"/>
          </p:nvPr>
        </p:nvSpPr>
        <p:spPr>
          <a:xfrm>
            <a:off x="4115400" y="921995"/>
            <a:ext cx="4127700" cy="23334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ustom Layout 2">
  <p:cSld name="CUSTOM_20">
    <p:bg>
      <p:bgPr>
        <a:solidFill>
          <a:schemeClr val="lt2"/>
        </a:solidFill>
        <a:effectLst/>
      </p:bgPr>
    </p:bg>
    <p:spTree>
      <p:nvGrpSpPr>
        <p:cNvPr id="1" name="Shape 902"/>
        <p:cNvGrpSpPr/>
        <p:nvPr/>
      </p:nvGrpSpPr>
      <p:grpSpPr>
        <a:xfrm>
          <a:off x="0" y="0"/>
          <a:ext cx="0" cy="0"/>
          <a:chOff x="0" y="0"/>
          <a:chExt cx="0" cy="0"/>
        </a:xfrm>
      </p:grpSpPr>
      <p:sp>
        <p:nvSpPr>
          <p:cNvPr id="903" name="Google Shape;903;p101"/>
          <p:cNvSpPr>
            <a:spLocks noGrp="1"/>
          </p:cNvSpPr>
          <p:nvPr>
            <p:ph type="pic" idx="2"/>
          </p:nvPr>
        </p:nvSpPr>
        <p:spPr>
          <a:xfrm>
            <a:off x="936975" y="869000"/>
            <a:ext cx="1607400" cy="3413100"/>
          </a:xfrm>
          <a:prstGeom prst="roundRect">
            <a:avLst>
              <a:gd name="adj" fmla="val 11038"/>
            </a:avLst>
          </a:prstGeom>
          <a:noFill/>
          <a:ln>
            <a:noFill/>
          </a:ln>
        </p:spPr>
      </p:sp>
      <p:sp>
        <p:nvSpPr>
          <p:cNvPr id="904" name="Google Shape;904;p101"/>
          <p:cNvSpPr>
            <a:spLocks noGrp="1"/>
          </p:cNvSpPr>
          <p:nvPr>
            <p:ph type="pic" idx="3"/>
          </p:nvPr>
        </p:nvSpPr>
        <p:spPr>
          <a:xfrm>
            <a:off x="3514600" y="869000"/>
            <a:ext cx="4798800" cy="3413100"/>
          </a:xfrm>
          <a:prstGeom prst="roundRect">
            <a:avLst>
              <a:gd name="adj" fmla="val 4639"/>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theme" Target="../theme/theme2.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3325"/>
            <a:ext cx="8520600" cy="1929000"/>
          </a:xfrm>
          <a:prstGeom prst="rect">
            <a:avLst/>
          </a:prstGeom>
          <a:noFill/>
          <a:ln>
            <a:noFill/>
          </a:ln>
        </p:spPr>
        <p:txBody>
          <a:bodyPr spcFirstLastPara="1" wrap="square" lIns="91425" tIns="91425" rIns="91425" bIns="91425" anchor="t" anchorCtr="0">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a:endParaRPr/>
          </a:p>
        </p:txBody>
      </p:sp>
      <p:sp>
        <p:nvSpPr>
          <p:cNvPr id="7" name="Google Shape;7;p1"/>
          <p:cNvSpPr txBox="1">
            <a:spLocks noGrp="1"/>
          </p:cNvSpPr>
          <p:nvPr>
            <p:ph type="sldNum" idx="12"/>
          </p:nvPr>
        </p:nvSpPr>
        <p:spPr>
          <a:xfrm>
            <a:off x="131793" y="17528"/>
            <a:ext cx="548700" cy="323100"/>
          </a:xfrm>
          <a:prstGeom prst="rect">
            <a:avLst/>
          </a:prstGeom>
          <a:noFill/>
          <a:ln>
            <a:noFill/>
          </a:ln>
        </p:spPr>
        <p:txBody>
          <a:bodyPr spcFirstLastPara="1" wrap="square" lIns="91425" tIns="91425" rIns="91425" bIns="91425" anchor="ctr" anchorCtr="0">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8" name="Google Shape;8;p1"/>
          <p:cNvSpPr txBox="1">
            <a:spLocks noGrp="1"/>
          </p:cNvSpPr>
          <p:nvPr>
            <p:ph type="body" idx="1"/>
          </p:nvPr>
        </p:nvSpPr>
        <p:spPr>
          <a:xfrm>
            <a:off x="311700" y="3033075"/>
            <a:ext cx="8520600" cy="1817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marL="914400" lvl="1"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marL="1371600" lvl="2"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marL="1828800" lvl="3"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marL="2286000" lvl="4"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marL="2743200" lvl="5"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marL="3200400" lvl="6"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marL="3657600" lvl="7"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marL="4114800" lvl="8"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71"/>
        <p:cNvGrpSpPr/>
        <p:nvPr/>
      </p:nvGrpSpPr>
      <p:grpSpPr>
        <a:xfrm>
          <a:off x="0" y="0"/>
          <a:ext cx="0" cy="0"/>
          <a:chOff x="0" y="0"/>
          <a:chExt cx="0" cy="0"/>
        </a:xfrm>
      </p:grpSpPr>
      <p:sp>
        <p:nvSpPr>
          <p:cNvPr id="572" name="Google Shape;572;p51"/>
          <p:cNvSpPr txBox="1">
            <a:spLocks noGrp="1"/>
          </p:cNvSpPr>
          <p:nvPr>
            <p:ph type="sldNum" idx="12"/>
          </p:nvPr>
        </p:nvSpPr>
        <p:spPr>
          <a:xfrm>
            <a:off x="8359800" y="4851000"/>
            <a:ext cx="261300" cy="292500"/>
          </a:xfrm>
          <a:prstGeom prst="rect">
            <a:avLst/>
          </a:prstGeom>
          <a:solidFill>
            <a:schemeClr val="accent3"/>
          </a:solidFill>
          <a:ln>
            <a:noFill/>
          </a:ln>
        </p:spPr>
        <p:txBody>
          <a:bodyPr spcFirstLastPara="1" wrap="square" lIns="0" tIns="0" rIns="0" bIns="91425" anchor="ctr" anchorCtr="0">
            <a:noAutofit/>
          </a:bodyPr>
          <a:lstStyle>
            <a:lvl1pPr lvl="0" algn="ctr">
              <a:buNone/>
              <a:defRPr sz="1100">
                <a:solidFill>
                  <a:schemeClr val="accent2"/>
                </a:solidFill>
                <a:latin typeface="Lexend SemiBold"/>
                <a:ea typeface="Lexend SemiBold"/>
                <a:cs typeface="Lexend SemiBold"/>
                <a:sym typeface="Lexend SemiBold"/>
              </a:defRPr>
            </a:lvl1pPr>
            <a:lvl2pPr lvl="1" algn="ctr">
              <a:buNone/>
              <a:defRPr sz="1100">
                <a:solidFill>
                  <a:schemeClr val="accent2"/>
                </a:solidFill>
                <a:latin typeface="Lexend SemiBold"/>
                <a:ea typeface="Lexend SemiBold"/>
                <a:cs typeface="Lexend SemiBold"/>
                <a:sym typeface="Lexend SemiBold"/>
              </a:defRPr>
            </a:lvl2pPr>
            <a:lvl3pPr lvl="2" algn="ctr">
              <a:buNone/>
              <a:defRPr sz="1100">
                <a:solidFill>
                  <a:schemeClr val="accent2"/>
                </a:solidFill>
                <a:latin typeface="Lexend SemiBold"/>
                <a:ea typeface="Lexend SemiBold"/>
                <a:cs typeface="Lexend SemiBold"/>
                <a:sym typeface="Lexend SemiBold"/>
              </a:defRPr>
            </a:lvl3pPr>
            <a:lvl4pPr lvl="3" algn="ctr">
              <a:buNone/>
              <a:defRPr sz="1100">
                <a:solidFill>
                  <a:schemeClr val="accent2"/>
                </a:solidFill>
                <a:latin typeface="Lexend SemiBold"/>
                <a:ea typeface="Lexend SemiBold"/>
                <a:cs typeface="Lexend SemiBold"/>
                <a:sym typeface="Lexend SemiBold"/>
              </a:defRPr>
            </a:lvl4pPr>
            <a:lvl5pPr lvl="4" algn="ctr">
              <a:buNone/>
              <a:defRPr sz="1100">
                <a:solidFill>
                  <a:schemeClr val="accent2"/>
                </a:solidFill>
                <a:latin typeface="Lexend SemiBold"/>
                <a:ea typeface="Lexend SemiBold"/>
                <a:cs typeface="Lexend SemiBold"/>
                <a:sym typeface="Lexend SemiBold"/>
              </a:defRPr>
            </a:lvl5pPr>
            <a:lvl6pPr lvl="5" algn="ctr">
              <a:buNone/>
              <a:defRPr sz="1100">
                <a:solidFill>
                  <a:schemeClr val="accent2"/>
                </a:solidFill>
                <a:latin typeface="Lexend SemiBold"/>
                <a:ea typeface="Lexend SemiBold"/>
                <a:cs typeface="Lexend SemiBold"/>
                <a:sym typeface="Lexend SemiBold"/>
              </a:defRPr>
            </a:lvl6pPr>
            <a:lvl7pPr lvl="6" algn="ctr">
              <a:buNone/>
              <a:defRPr sz="1100">
                <a:solidFill>
                  <a:schemeClr val="accent2"/>
                </a:solidFill>
                <a:latin typeface="Lexend SemiBold"/>
                <a:ea typeface="Lexend SemiBold"/>
                <a:cs typeface="Lexend SemiBold"/>
                <a:sym typeface="Lexend SemiBold"/>
              </a:defRPr>
            </a:lvl7pPr>
            <a:lvl8pPr lvl="7" algn="ctr">
              <a:buNone/>
              <a:defRPr sz="1100">
                <a:solidFill>
                  <a:schemeClr val="accent2"/>
                </a:solidFill>
                <a:latin typeface="Lexend SemiBold"/>
                <a:ea typeface="Lexend SemiBold"/>
                <a:cs typeface="Lexend SemiBold"/>
                <a:sym typeface="Lexend SemiBold"/>
              </a:defRPr>
            </a:lvl8pPr>
            <a:lvl9pPr lvl="8" algn="ctr">
              <a:buNone/>
              <a:defRPr sz="1100">
                <a:solidFill>
                  <a:schemeClr val="accent2"/>
                </a:solidFill>
                <a:latin typeface="Lexend SemiBold"/>
                <a:ea typeface="Lexend SemiBold"/>
                <a:cs typeface="Lexend SemiBold"/>
                <a:sym typeface="Lexend SemiBold"/>
              </a:defRPr>
            </a:lvl9pPr>
          </a:lstStyle>
          <a:p>
            <a:pPr marL="0" lvl="0" indent="0" algn="ctr" rtl="0">
              <a:spcBef>
                <a:spcPts val="0"/>
              </a:spcBef>
              <a:spcAft>
                <a:spcPts val="0"/>
              </a:spcAft>
              <a:buNone/>
            </a:pPr>
            <a:fld id="{00000000-1234-1234-1234-123412341234}" type="slidenum">
              <a:rPr lang="en"/>
              <a:t>‹#›</a:t>
            </a:fld>
            <a:endParaRPr/>
          </a:p>
        </p:txBody>
      </p:sp>
      <p:sp>
        <p:nvSpPr>
          <p:cNvPr id="573" name="Google Shape;573;p51"/>
          <p:cNvSpPr txBox="1">
            <a:spLocks noGrp="1"/>
          </p:cNvSpPr>
          <p:nvPr>
            <p:ph type="title"/>
          </p:nvPr>
        </p:nvSpPr>
        <p:spPr>
          <a:xfrm>
            <a:off x="163200" y="76200"/>
            <a:ext cx="8457900" cy="94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a:endParaRPr/>
          </a:p>
        </p:txBody>
      </p:sp>
      <p:sp>
        <p:nvSpPr>
          <p:cNvPr id="574" name="Google Shape;574;p51"/>
          <p:cNvSpPr txBox="1">
            <a:spLocks noGrp="1"/>
          </p:cNvSpPr>
          <p:nvPr>
            <p:ph type="body" idx="1"/>
          </p:nvPr>
        </p:nvSpPr>
        <p:spPr>
          <a:xfrm>
            <a:off x="136825" y="2540475"/>
            <a:ext cx="4209300" cy="2141700"/>
          </a:xfrm>
          <a:prstGeom prst="rect">
            <a:avLst/>
          </a:prstGeom>
          <a:noFill/>
          <a:ln>
            <a:noFill/>
          </a:ln>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marL="914400" lvl="1" indent="-32385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marL="1371600" lvl="2" indent="-3175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marL="1828800" lvl="3" indent="-31115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marL="2286000" lvl="4" indent="-3048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marL="2743200" lvl="5" indent="-29845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marL="3200400" lvl="6" indent="-2921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marL="3657600" lvl="7" indent="-28575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29">
          <p15:clr>
            <a:srgbClr val="E46962"/>
          </p15:clr>
        </p15:guide>
        <p15:guide id="2" pos="494">
          <p15:clr>
            <a:srgbClr val="E46962"/>
          </p15:clr>
        </p15:guide>
        <p15:guide id="3" pos="823">
          <p15:clr>
            <a:srgbClr val="E46962"/>
          </p15:clr>
        </p15:guide>
        <p15:guide id="4" pos="988">
          <p15:clr>
            <a:srgbClr val="E46962"/>
          </p15:clr>
        </p15:guide>
        <p15:guide id="5" pos="1317">
          <p15:clr>
            <a:srgbClr val="E46962"/>
          </p15:clr>
        </p15:guide>
        <p15:guide id="6" pos="1482">
          <p15:clr>
            <a:srgbClr val="E46962"/>
          </p15:clr>
        </p15:guide>
        <p15:guide id="7" pos="1811">
          <p15:clr>
            <a:srgbClr val="E46962"/>
          </p15:clr>
        </p15:guide>
        <p15:guide id="8" pos="1976">
          <p15:clr>
            <a:srgbClr val="E46962"/>
          </p15:clr>
        </p15:guide>
        <p15:guide id="9" pos="2305">
          <p15:clr>
            <a:srgbClr val="E46962"/>
          </p15:clr>
        </p15:guide>
        <p15:guide id="10" pos="2470">
          <p15:clr>
            <a:srgbClr val="E46962"/>
          </p15:clr>
        </p15:guide>
        <p15:guide id="11" pos="2799">
          <p15:clr>
            <a:srgbClr val="E46962"/>
          </p15:clr>
        </p15:guide>
        <p15:guide id="12" pos="5431">
          <p15:clr>
            <a:srgbClr val="E46962"/>
          </p15:clr>
        </p15:guide>
        <p15:guide id="13" pos="5266">
          <p15:clr>
            <a:srgbClr val="E46962"/>
          </p15:clr>
        </p15:guide>
        <p15:guide id="14" pos="4937">
          <p15:clr>
            <a:srgbClr val="E46962"/>
          </p15:clr>
        </p15:guide>
        <p15:guide id="15" pos="4772">
          <p15:clr>
            <a:srgbClr val="E46962"/>
          </p15:clr>
        </p15:guide>
        <p15:guide id="16" pos="4443">
          <p15:clr>
            <a:srgbClr val="E46962"/>
          </p15:clr>
        </p15:guide>
        <p15:guide id="17" pos="4278">
          <p15:clr>
            <a:srgbClr val="E46962"/>
          </p15:clr>
        </p15:guide>
        <p15:guide id="18" pos="3949">
          <p15:clr>
            <a:srgbClr val="E46962"/>
          </p15:clr>
        </p15:guide>
        <p15:guide id="19" pos="3784">
          <p15:clr>
            <a:srgbClr val="E46962"/>
          </p15:clr>
        </p15:guide>
        <p15:guide id="20" pos="3455">
          <p15:clr>
            <a:srgbClr val="E46962"/>
          </p15:clr>
        </p15:guide>
        <p15:guide id="21" pos="3290">
          <p15:clr>
            <a:srgbClr val="E46962"/>
          </p15:clr>
        </p15:guide>
        <p15:guide id="22" pos="2961">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105"/>
          <p:cNvPicPr preferRelativeResize="0">
            <a:picLocks noGrp="1"/>
          </p:cNvPicPr>
          <p:nvPr>
            <p:ph type="pic" idx="2"/>
          </p:nvPr>
        </p:nvPicPr>
        <p:blipFill rotWithShape="1">
          <a:blip r:embed="rId3">
            <a:alphaModFix/>
          </a:blip>
          <a:srcRect l="7969" r="7961"/>
          <a:stretch/>
        </p:blipFill>
        <p:spPr>
          <a:xfrm>
            <a:off x="-25" y="2917350"/>
            <a:ext cx="3647750" cy="1979200"/>
          </a:xfrm>
          <a:prstGeom prst="rect">
            <a:avLst/>
          </a:prstGeom>
        </p:spPr>
      </p:pic>
      <p:sp>
        <p:nvSpPr>
          <p:cNvPr id="921" name="Google Shape;921;p105"/>
          <p:cNvSpPr txBox="1">
            <a:spLocks noGrp="1"/>
          </p:cNvSpPr>
          <p:nvPr>
            <p:ph type="title" idx="5"/>
          </p:nvPr>
        </p:nvSpPr>
        <p:spPr>
          <a:xfrm>
            <a:off x="67200" y="984150"/>
            <a:ext cx="5990700" cy="15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en" sz="6180">
                <a:solidFill>
                  <a:srgbClr val="000000"/>
                </a:solidFill>
              </a:rPr>
              <a:t>ADVENTURE</a:t>
            </a:r>
            <a:endParaRPr sz="6180" dirty="0">
              <a:solidFill>
                <a:srgbClr val="000000"/>
              </a:solidFill>
            </a:endParaRPr>
          </a:p>
          <a:p>
            <a:pPr marL="0" lvl="0" indent="0" algn="ctr" rtl="0">
              <a:spcBef>
                <a:spcPts val="0"/>
              </a:spcBef>
              <a:spcAft>
                <a:spcPts val="0"/>
              </a:spcAft>
              <a:buSzPts val="891"/>
              <a:buNone/>
            </a:pPr>
            <a:endParaRPr sz="4380" dirty="0">
              <a:solidFill>
                <a:srgbClr val="000000"/>
              </a:solidFill>
            </a:endParaRPr>
          </a:p>
          <a:p>
            <a:pPr marL="0" lvl="0" indent="0" algn="ctr" rtl="0">
              <a:spcBef>
                <a:spcPts val="0"/>
              </a:spcBef>
              <a:spcAft>
                <a:spcPts val="0"/>
              </a:spcAft>
              <a:buSzPts val="891"/>
              <a:buNone/>
            </a:pPr>
            <a:r>
              <a:rPr lang="en" sz="6180" dirty="0">
                <a:solidFill>
                  <a:srgbClr val="000000"/>
                </a:solidFill>
              </a:rPr>
              <a:t>WORKS CYCLES</a:t>
            </a:r>
            <a:endParaRPr sz="6180" dirty="0">
              <a:solidFill>
                <a:srgbClr val="000000"/>
              </a:solidFill>
            </a:endParaRPr>
          </a:p>
        </p:txBody>
      </p:sp>
      <p:pic>
        <p:nvPicPr>
          <p:cNvPr id="922" name="Google Shape;922;p105" descr="Glass building facade."/>
          <p:cNvPicPr preferRelativeResize="0"/>
          <p:nvPr/>
        </p:nvPicPr>
        <p:blipFill rotWithShape="1">
          <a:blip r:embed="rId4">
            <a:alphaModFix/>
          </a:blip>
          <a:srcRect l="-13263" b="-6281"/>
          <a:stretch/>
        </p:blipFill>
        <p:spPr>
          <a:xfrm>
            <a:off x="5648425" y="811125"/>
            <a:ext cx="3495572" cy="2331526"/>
          </a:xfrm>
          <a:prstGeom prst="rect">
            <a:avLst/>
          </a:prstGeom>
          <a:noFill/>
          <a:ln>
            <a:noFill/>
          </a:ln>
        </p:spPr>
      </p:pic>
      <p:pic>
        <p:nvPicPr>
          <p:cNvPr id="923" name="Google Shape;923;p105"/>
          <p:cNvPicPr preferRelativeResize="0"/>
          <p:nvPr/>
        </p:nvPicPr>
        <p:blipFill rotWithShape="1">
          <a:blip r:embed="rId5">
            <a:alphaModFix/>
          </a:blip>
          <a:srcRect/>
          <a:stretch/>
        </p:blipFill>
        <p:spPr>
          <a:xfrm>
            <a:off x="4868275" y="3410000"/>
            <a:ext cx="3389075" cy="158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14"/>
          <p:cNvSpPr txBox="1"/>
          <p:nvPr/>
        </p:nvSpPr>
        <p:spPr>
          <a:xfrm>
            <a:off x="222300" y="14208"/>
            <a:ext cx="5190600" cy="1393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600"/>
              </a:spcBef>
              <a:spcAft>
                <a:spcPts val="600"/>
              </a:spcAft>
              <a:buNone/>
            </a:pPr>
            <a:r>
              <a:rPr lang="en" sz="1800" b="1" dirty="0">
                <a:latin typeface="Spectral"/>
                <a:ea typeface="Spectral"/>
                <a:cs typeface="Spectral"/>
                <a:sym typeface="Spectral"/>
              </a:rPr>
              <a:t>Average Shipping Cost: </a:t>
            </a:r>
            <a:r>
              <a:rPr lang="en" sz="1700" dirty="0">
                <a:latin typeface="Spectral"/>
                <a:ea typeface="Spectral"/>
                <a:cs typeface="Spectral"/>
                <a:sym typeface="Spectral"/>
              </a:rPr>
              <a:t>This method estimates shipping costs by taking the difference between sales and profit, then applying a 5% rate to that value.</a:t>
            </a:r>
            <a:endParaRPr sz="1700" dirty="0">
              <a:latin typeface="Spectral"/>
              <a:ea typeface="Spectral"/>
              <a:cs typeface="Spectral"/>
              <a:sym typeface="Spectral"/>
            </a:endParaRPr>
          </a:p>
        </p:txBody>
      </p:sp>
      <p:sp>
        <p:nvSpPr>
          <p:cNvPr id="1022" name="Google Shape;1022;p114"/>
          <p:cNvSpPr txBox="1"/>
          <p:nvPr/>
        </p:nvSpPr>
        <p:spPr>
          <a:xfrm>
            <a:off x="222300" y="1480850"/>
            <a:ext cx="5190600" cy="1740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600"/>
              </a:spcBef>
              <a:spcAft>
                <a:spcPts val="600"/>
              </a:spcAft>
              <a:buNone/>
            </a:pPr>
            <a:r>
              <a:rPr lang="en" sz="1800" b="1" dirty="0">
                <a:latin typeface="Spectral"/>
                <a:ea typeface="Spectral"/>
                <a:cs typeface="Spectral"/>
                <a:sym typeface="Spectral"/>
              </a:rPr>
              <a:t>Average Order per Day: </a:t>
            </a:r>
            <a:r>
              <a:rPr lang="en" sz="1700" dirty="0">
                <a:latin typeface="Spectral"/>
                <a:ea typeface="Spectral"/>
                <a:cs typeface="Spectral"/>
                <a:sym typeface="Spectral"/>
              </a:rPr>
              <a:t>The Average Order per Day is calculated by dividing the total order quantity by the number of unique days, giving businesses an idea of the average daily orders processed over a period.</a:t>
            </a:r>
            <a:endParaRPr sz="1700" dirty="0">
              <a:latin typeface="Spectral"/>
              <a:ea typeface="Spectral"/>
              <a:cs typeface="Spectral"/>
              <a:sym typeface="Spectral"/>
            </a:endParaRPr>
          </a:p>
        </p:txBody>
      </p:sp>
      <p:sp>
        <p:nvSpPr>
          <p:cNvPr id="1023" name="Google Shape;1023;p114"/>
          <p:cNvSpPr txBox="1"/>
          <p:nvPr/>
        </p:nvSpPr>
        <p:spPr>
          <a:xfrm>
            <a:off x="222300" y="3389648"/>
            <a:ext cx="5127000" cy="161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600"/>
              </a:spcBef>
              <a:spcAft>
                <a:spcPts val="600"/>
              </a:spcAft>
              <a:buNone/>
            </a:pPr>
            <a:r>
              <a:rPr lang="en" sz="1800" b="1" dirty="0">
                <a:latin typeface="Spectral"/>
                <a:ea typeface="Spectral"/>
                <a:cs typeface="Spectral"/>
                <a:sym typeface="Spectral"/>
              </a:rPr>
              <a:t>Average Shipping Time: </a:t>
            </a:r>
            <a:r>
              <a:rPr lang="en" sz="1700" dirty="0">
                <a:latin typeface="Spectral"/>
                <a:ea typeface="Spectral"/>
                <a:cs typeface="Spectral"/>
                <a:sym typeface="Spectral"/>
              </a:rPr>
              <a:t>Average Shipping Time calculates the time difference between the order date and ship date in days, helping businesses measure how long it takes to ship orders.</a:t>
            </a:r>
            <a:endParaRPr sz="1700" dirty="0">
              <a:latin typeface="Spectral"/>
              <a:ea typeface="Spectral"/>
              <a:cs typeface="Spectral"/>
              <a:sym typeface="Spectral"/>
            </a:endParaRPr>
          </a:p>
        </p:txBody>
      </p:sp>
      <p:pic>
        <p:nvPicPr>
          <p:cNvPr id="1024" name="Google Shape;1024;p114"/>
          <p:cNvPicPr preferRelativeResize="0"/>
          <p:nvPr/>
        </p:nvPicPr>
        <p:blipFill>
          <a:blip r:embed="rId3">
            <a:alphaModFix/>
          </a:blip>
          <a:stretch>
            <a:fillRect/>
          </a:stretch>
        </p:blipFill>
        <p:spPr>
          <a:xfrm>
            <a:off x="5632200" y="1746525"/>
            <a:ext cx="3148850" cy="1169125"/>
          </a:xfrm>
          <a:prstGeom prst="rect">
            <a:avLst/>
          </a:prstGeom>
          <a:noFill/>
          <a:ln>
            <a:noFill/>
          </a:ln>
        </p:spPr>
      </p:pic>
      <p:pic>
        <p:nvPicPr>
          <p:cNvPr id="1025" name="Google Shape;1025;p114"/>
          <p:cNvPicPr preferRelativeResize="0"/>
          <p:nvPr/>
        </p:nvPicPr>
        <p:blipFill rotWithShape="1">
          <a:blip r:embed="rId4">
            <a:alphaModFix/>
          </a:blip>
          <a:srcRect l="119"/>
          <a:stretch/>
        </p:blipFill>
        <p:spPr>
          <a:xfrm>
            <a:off x="5665250" y="3679525"/>
            <a:ext cx="3115800" cy="992600"/>
          </a:xfrm>
          <a:prstGeom prst="rect">
            <a:avLst/>
          </a:prstGeom>
          <a:noFill/>
          <a:ln>
            <a:noFill/>
          </a:ln>
        </p:spPr>
      </p:pic>
      <p:sp>
        <p:nvSpPr>
          <p:cNvPr id="1026" name="Google Shape;1026;p114"/>
          <p:cNvSpPr txBox="1"/>
          <p:nvPr/>
        </p:nvSpPr>
        <p:spPr>
          <a:xfrm>
            <a:off x="1172250" y="3077768"/>
            <a:ext cx="5297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t>Formula: COUNT([Order Quantity])/COUNT([Dates])</a:t>
            </a:r>
            <a:endParaRPr sz="1500" b="1" dirty="0"/>
          </a:p>
        </p:txBody>
      </p:sp>
      <p:sp>
        <p:nvSpPr>
          <p:cNvPr id="1027" name="Google Shape;1027;p114"/>
          <p:cNvSpPr txBox="1"/>
          <p:nvPr/>
        </p:nvSpPr>
        <p:spPr>
          <a:xfrm>
            <a:off x="1026000" y="4750862"/>
            <a:ext cx="5590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t>Formula: DATEDIFF('day',[Order Date Key],[Ship Date Key])</a:t>
            </a:r>
            <a:endParaRPr sz="1500" b="1" dirty="0"/>
          </a:p>
        </p:txBody>
      </p:sp>
      <p:pic>
        <p:nvPicPr>
          <p:cNvPr id="1028" name="Google Shape;1028;p114"/>
          <p:cNvPicPr preferRelativeResize="0"/>
          <p:nvPr/>
        </p:nvPicPr>
        <p:blipFill>
          <a:blip r:embed="rId5">
            <a:alphaModFix/>
          </a:blip>
          <a:stretch>
            <a:fillRect/>
          </a:stretch>
        </p:blipFill>
        <p:spPr>
          <a:xfrm>
            <a:off x="5630225" y="152400"/>
            <a:ext cx="3115800" cy="1006700"/>
          </a:xfrm>
          <a:prstGeom prst="rect">
            <a:avLst/>
          </a:prstGeom>
          <a:noFill/>
          <a:ln>
            <a:noFill/>
          </a:ln>
        </p:spPr>
      </p:pic>
      <p:sp>
        <p:nvSpPr>
          <p:cNvPr id="1029" name="Google Shape;1029;p114"/>
          <p:cNvSpPr txBox="1"/>
          <p:nvPr/>
        </p:nvSpPr>
        <p:spPr>
          <a:xfrm>
            <a:off x="1026000" y="1143602"/>
            <a:ext cx="4069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Formula: ([Sales Amount]-[Profit])*0.05</a:t>
            </a:r>
            <a:endParaRPr sz="15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15"/>
          <p:cNvSpPr txBox="1"/>
          <p:nvPr/>
        </p:nvSpPr>
        <p:spPr>
          <a:xfrm>
            <a:off x="197038" y="560500"/>
            <a:ext cx="5279400" cy="1437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800" b="1" dirty="0">
                <a:latin typeface="Spectral"/>
                <a:ea typeface="Spectral"/>
                <a:cs typeface="Spectral"/>
                <a:sym typeface="Spectral"/>
              </a:rPr>
              <a:t>Average Order Value: </a:t>
            </a:r>
            <a:r>
              <a:rPr lang="en" sz="1700" dirty="0">
                <a:latin typeface="Spectral"/>
                <a:ea typeface="Spectral"/>
                <a:cs typeface="Spectral"/>
                <a:sym typeface="Spectral"/>
              </a:rPr>
              <a:t>The Average of all orders analysis reveals trends, peak periods, and top-performing markets, aiding in revenue optimization and strategic targeting.</a:t>
            </a:r>
            <a:endParaRPr sz="1700" dirty="0">
              <a:latin typeface="Spectral"/>
              <a:ea typeface="Spectral"/>
              <a:cs typeface="Spectral"/>
              <a:sym typeface="Spectral"/>
            </a:endParaRPr>
          </a:p>
        </p:txBody>
      </p:sp>
      <p:sp>
        <p:nvSpPr>
          <p:cNvPr id="1035" name="Google Shape;1035;p115"/>
          <p:cNvSpPr txBox="1"/>
          <p:nvPr/>
        </p:nvSpPr>
        <p:spPr>
          <a:xfrm>
            <a:off x="197038" y="2744900"/>
            <a:ext cx="5279400" cy="1437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800" b="1" dirty="0">
                <a:latin typeface="Spectral"/>
                <a:ea typeface="Spectral"/>
                <a:cs typeface="Spectral"/>
                <a:sym typeface="Spectral"/>
              </a:rPr>
              <a:t>Profit Margin: </a:t>
            </a:r>
            <a:r>
              <a:rPr lang="en" sz="1800" dirty="0">
                <a:latin typeface="Spectral"/>
                <a:ea typeface="Spectral"/>
                <a:cs typeface="Spectral"/>
                <a:sym typeface="Spectral"/>
              </a:rPr>
              <a:t>It calculates the ratio of profit to sales, showing how much profit is made for every dollar of sales. It’s found by dividing total profit by total sales amount.</a:t>
            </a:r>
            <a:endParaRPr sz="1800" dirty="0">
              <a:latin typeface="Spectral"/>
              <a:ea typeface="Spectral"/>
              <a:cs typeface="Spectral"/>
              <a:sym typeface="Spectral"/>
            </a:endParaRPr>
          </a:p>
        </p:txBody>
      </p:sp>
      <p:pic>
        <p:nvPicPr>
          <p:cNvPr id="1036" name="Google Shape;1036;p115"/>
          <p:cNvPicPr preferRelativeResize="0"/>
          <p:nvPr/>
        </p:nvPicPr>
        <p:blipFill>
          <a:blip r:embed="rId3">
            <a:alphaModFix/>
          </a:blip>
          <a:stretch>
            <a:fillRect/>
          </a:stretch>
        </p:blipFill>
        <p:spPr>
          <a:xfrm>
            <a:off x="5604960" y="2744900"/>
            <a:ext cx="3152775" cy="1009650"/>
          </a:xfrm>
          <a:prstGeom prst="rect">
            <a:avLst/>
          </a:prstGeom>
          <a:noFill/>
          <a:ln>
            <a:noFill/>
          </a:ln>
        </p:spPr>
      </p:pic>
      <p:pic>
        <p:nvPicPr>
          <p:cNvPr id="1037" name="Google Shape;1037;p115"/>
          <p:cNvPicPr preferRelativeResize="0"/>
          <p:nvPr/>
        </p:nvPicPr>
        <p:blipFill>
          <a:blip r:embed="rId4">
            <a:alphaModFix/>
          </a:blip>
          <a:stretch>
            <a:fillRect/>
          </a:stretch>
        </p:blipFill>
        <p:spPr>
          <a:xfrm>
            <a:off x="5636063" y="638450"/>
            <a:ext cx="3090575" cy="800100"/>
          </a:xfrm>
          <a:prstGeom prst="rect">
            <a:avLst/>
          </a:prstGeom>
          <a:noFill/>
          <a:ln>
            <a:noFill/>
          </a:ln>
        </p:spPr>
      </p:pic>
      <p:sp>
        <p:nvSpPr>
          <p:cNvPr id="1038" name="Google Shape;1038;p115"/>
          <p:cNvSpPr txBox="1"/>
          <p:nvPr/>
        </p:nvSpPr>
        <p:spPr>
          <a:xfrm>
            <a:off x="1891438" y="1966621"/>
            <a:ext cx="3585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t>Formula: AVG(SalesAmount) </a:t>
            </a:r>
            <a:endParaRPr sz="1500" b="1" dirty="0"/>
          </a:p>
        </p:txBody>
      </p:sp>
      <p:sp>
        <p:nvSpPr>
          <p:cNvPr id="1039" name="Google Shape;1039;p115"/>
          <p:cNvSpPr txBox="1"/>
          <p:nvPr/>
        </p:nvSpPr>
        <p:spPr>
          <a:xfrm>
            <a:off x="1891438" y="4304950"/>
            <a:ext cx="565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Formula: DIVIDE(SUM(Sales[Profit]), SUM(Sales[Sales Amount]))</a:t>
            </a:r>
            <a:endParaRPr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16"/>
          <p:cNvSpPr txBox="1">
            <a:spLocks noGrp="1"/>
          </p:cNvSpPr>
          <p:nvPr>
            <p:ph type="title" idx="2"/>
          </p:nvPr>
        </p:nvSpPr>
        <p:spPr>
          <a:xfrm>
            <a:off x="802938" y="1876170"/>
            <a:ext cx="7538100" cy="930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6000">
                <a:solidFill>
                  <a:srgbClr val="000000"/>
                </a:solidFill>
              </a:rPr>
              <a:t>EXCEL  DASHBOARDS</a:t>
            </a:r>
            <a:endParaRPr sz="6000">
              <a:solidFill>
                <a:srgbClr val="000000"/>
              </a:solidFill>
            </a:endParaRPr>
          </a:p>
        </p:txBody>
      </p:sp>
      <p:pic>
        <p:nvPicPr>
          <p:cNvPr id="1045" name="Google Shape;1045;p116"/>
          <p:cNvPicPr preferRelativeResize="0"/>
          <p:nvPr/>
        </p:nvPicPr>
        <p:blipFill>
          <a:blip r:embed="rId3">
            <a:alphaModFix/>
          </a:blip>
          <a:stretch>
            <a:fillRect/>
          </a:stretch>
        </p:blipFill>
        <p:spPr>
          <a:xfrm>
            <a:off x="3761351" y="150200"/>
            <a:ext cx="1749228" cy="1467925"/>
          </a:xfrm>
          <a:prstGeom prst="rect">
            <a:avLst/>
          </a:prstGeom>
          <a:noFill/>
          <a:ln>
            <a:noFill/>
          </a:ln>
        </p:spPr>
      </p:pic>
      <p:pic>
        <p:nvPicPr>
          <p:cNvPr id="1046" name="Google Shape;1046;p116"/>
          <p:cNvPicPr preferRelativeResize="0"/>
          <p:nvPr/>
        </p:nvPicPr>
        <p:blipFill>
          <a:blip r:embed="rId4">
            <a:alphaModFix/>
          </a:blip>
          <a:stretch>
            <a:fillRect/>
          </a:stretch>
        </p:blipFill>
        <p:spPr>
          <a:xfrm>
            <a:off x="4731125" y="2808125"/>
            <a:ext cx="4263150" cy="2206450"/>
          </a:xfrm>
          <a:prstGeom prst="rect">
            <a:avLst/>
          </a:prstGeom>
          <a:noFill/>
          <a:ln>
            <a:noFill/>
          </a:ln>
        </p:spPr>
      </p:pic>
      <p:pic>
        <p:nvPicPr>
          <p:cNvPr id="1047" name="Google Shape;1047;p116"/>
          <p:cNvPicPr preferRelativeResize="0"/>
          <p:nvPr/>
        </p:nvPicPr>
        <p:blipFill>
          <a:blip r:embed="rId5">
            <a:alphaModFix/>
          </a:blip>
          <a:stretch>
            <a:fillRect/>
          </a:stretch>
        </p:blipFill>
        <p:spPr>
          <a:xfrm>
            <a:off x="300325" y="2695675"/>
            <a:ext cx="3175749" cy="2318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17"/>
          <p:cNvPicPr preferRelativeResize="0"/>
          <p:nvPr/>
        </p:nvPicPr>
        <p:blipFill>
          <a:blip r:embed="rId3">
            <a:alphaModFix/>
          </a:blip>
          <a:stretch>
            <a:fillRect/>
          </a:stretch>
        </p:blipFill>
        <p:spPr>
          <a:xfrm>
            <a:off x="0" y="565225"/>
            <a:ext cx="9143999" cy="4523926"/>
          </a:xfrm>
          <a:prstGeom prst="rect">
            <a:avLst/>
          </a:prstGeom>
          <a:noFill/>
          <a:ln>
            <a:noFill/>
          </a:ln>
        </p:spPr>
      </p:pic>
      <p:sp>
        <p:nvSpPr>
          <p:cNvPr id="1053" name="Google Shape;1053;p117"/>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4A86E8"/>
                </a:solidFill>
                <a:latin typeface="Spectral"/>
                <a:ea typeface="Spectral"/>
                <a:cs typeface="Spectral"/>
                <a:sym typeface="Spectral"/>
              </a:rPr>
              <a:t>DASHBOARD 1</a:t>
            </a:r>
            <a:endParaRPr sz="2200" b="1">
              <a:solidFill>
                <a:srgbClr val="4A86E8"/>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118"/>
          <p:cNvPicPr preferRelativeResize="0"/>
          <p:nvPr/>
        </p:nvPicPr>
        <p:blipFill>
          <a:blip r:embed="rId3">
            <a:alphaModFix/>
          </a:blip>
          <a:stretch>
            <a:fillRect/>
          </a:stretch>
        </p:blipFill>
        <p:spPr>
          <a:xfrm>
            <a:off x="0" y="569525"/>
            <a:ext cx="9143998" cy="4573976"/>
          </a:xfrm>
          <a:prstGeom prst="rect">
            <a:avLst/>
          </a:prstGeom>
          <a:noFill/>
          <a:ln>
            <a:noFill/>
          </a:ln>
        </p:spPr>
      </p:pic>
      <p:sp>
        <p:nvSpPr>
          <p:cNvPr id="1059" name="Google Shape;1059;p118"/>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1C232"/>
                </a:solidFill>
                <a:latin typeface="Spectral"/>
                <a:ea typeface="Spectral"/>
                <a:cs typeface="Spectral"/>
                <a:sym typeface="Spectral"/>
              </a:rPr>
              <a:t>DASHBOARD 2</a:t>
            </a:r>
            <a:endParaRPr sz="2200" b="1">
              <a:solidFill>
                <a:srgbClr val="F1C232"/>
              </a:solidFill>
              <a:latin typeface="Spectral"/>
              <a:ea typeface="Spectral"/>
              <a:cs typeface="Spectral"/>
              <a:sym typeface="Spectr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pic>
        <p:nvPicPr>
          <p:cNvPr id="1064" name="Google Shape;1064;p119"/>
          <p:cNvPicPr preferRelativeResize="0"/>
          <p:nvPr/>
        </p:nvPicPr>
        <p:blipFill rotWithShape="1">
          <a:blip r:embed="rId3">
            <a:alphaModFix/>
          </a:blip>
          <a:srcRect l="1715" r="1347"/>
          <a:stretch/>
        </p:blipFill>
        <p:spPr>
          <a:xfrm>
            <a:off x="0" y="592400"/>
            <a:ext cx="9144000" cy="4481274"/>
          </a:xfrm>
          <a:prstGeom prst="rect">
            <a:avLst/>
          </a:prstGeom>
          <a:noFill/>
          <a:ln>
            <a:noFill/>
          </a:ln>
        </p:spPr>
      </p:pic>
      <p:sp>
        <p:nvSpPr>
          <p:cNvPr id="1065" name="Google Shape;1065;p119"/>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E69138"/>
                </a:solidFill>
                <a:latin typeface="Spectral"/>
                <a:ea typeface="Spectral"/>
                <a:cs typeface="Spectral"/>
                <a:sym typeface="Spectral"/>
              </a:rPr>
              <a:t>DASHBOARD 3</a:t>
            </a:r>
            <a:endParaRPr sz="2200" b="1">
              <a:solidFill>
                <a:srgbClr val="E69138"/>
              </a:solidFill>
              <a:latin typeface="Spectral"/>
              <a:ea typeface="Spectral"/>
              <a:cs typeface="Spectral"/>
              <a:sym typeface="Spectr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20"/>
          <p:cNvSpPr txBox="1">
            <a:spLocks noGrp="1"/>
          </p:cNvSpPr>
          <p:nvPr>
            <p:ph type="title" idx="2"/>
          </p:nvPr>
        </p:nvSpPr>
        <p:spPr>
          <a:xfrm>
            <a:off x="617288" y="1159975"/>
            <a:ext cx="8268000" cy="89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solidFill>
                  <a:srgbClr val="000000"/>
                </a:solidFill>
              </a:rPr>
              <a:t>TABLEAU  DASHBOARDS</a:t>
            </a:r>
            <a:endParaRPr sz="6000">
              <a:solidFill>
                <a:srgbClr val="000000"/>
              </a:solidFill>
            </a:endParaRPr>
          </a:p>
        </p:txBody>
      </p:sp>
      <p:pic>
        <p:nvPicPr>
          <p:cNvPr id="1071" name="Google Shape;1071;p120"/>
          <p:cNvPicPr preferRelativeResize="0"/>
          <p:nvPr/>
        </p:nvPicPr>
        <p:blipFill rotWithShape="1">
          <a:blip r:embed="rId3">
            <a:alphaModFix/>
          </a:blip>
          <a:srcRect r="77600"/>
          <a:stretch/>
        </p:blipFill>
        <p:spPr>
          <a:xfrm>
            <a:off x="5763374" y="2998900"/>
            <a:ext cx="1993351" cy="1937850"/>
          </a:xfrm>
          <a:prstGeom prst="rect">
            <a:avLst/>
          </a:prstGeom>
          <a:noFill/>
          <a:ln>
            <a:noFill/>
          </a:ln>
        </p:spPr>
      </p:pic>
      <p:pic>
        <p:nvPicPr>
          <p:cNvPr id="1072" name="Google Shape;1072;p120"/>
          <p:cNvPicPr preferRelativeResize="0"/>
          <p:nvPr/>
        </p:nvPicPr>
        <p:blipFill>
          <a:blip r:embed="rId4">
            <a:alphaModFix/>
          </a:blip>
          <a:stretch>
            <a:fillRect/>
          </a:stretch>
        </p:blipFill>
        <p:spPr>
          <a:xfrm>
            <a:off x="117200" y="2895600"/>
            <a:ext cx="4388074" cy="2144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21"/>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A64D79"/>
                </a:solidFill>
                <a:latin typeface="Spectral"/>
                <a:ea typeface="Spectral"/>
                <a:cs typeface="Spectral"/>
                <a:sym typeface="Spectral"/>
              </a:rPr>
              <a:t>DASHBOARD 1</a:t>
            </a:r>
            <a:endParaRPr sz="2200" b="1">
              <a:solidFill>
                <a:srgbClr val="A64D79"/>
              </a:solidFill>
              <a:latin typeface="Spectral"/>
              <a:ea typeface="Spectral"/>
              <a:cs typeface="Spectral"/>
              <a:sym typeface="Spectral"/>
            </a:endParaRPr>
          </a:p>
        </p:txBody>
      </p:sp>
      <p:pic>
        <p:nvPicPr>
          <p:cNvPr id="1078" name="Google Shape;1078;p121"/>
          <p:cNvPicPr preferRelativeResize="0"/>
          <p:nvPr/>
        </p:nvPicPr>
        <p:blipFill rotWithShape="1">
          <a:blip r:embed="rId3">
            <a:alphaModFix/>
          </a:blip>
          <a:srcRect b="3072"/>
          <a:stretch/>
        </p:blipFill>
        <p:spPr>
          <a:xfrm>
            <a:off x="0" y="571500"/>
            <a:ext cx="9144000" cy="4571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22"/>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F0000"/>
                </a:solidFill>
                <a:latin typeface="Spectral"/>
                <a:ea typeface="Spectral"/>
                <a:cs typeface="Spectral"/>
                <a:sym typeface="Spectral"/>
              </a:rPr>
              <a:t>DASHBOARD 2</a:t>
            </a:r>
            <a:endParaRPr sz="2200" b="1">
              <a:solidFill>
                <a:srgbClr val="FF0000"/>
              </a:solidFill>
              <a:latin typeface="Spectral"/>
              <a:ea typeface="Spectral"/>
              <a:cs typeface="Spectral"/>
              <a:sym typeface="Spectral"/>
            </a:endParaRPr>
          </a:p>
          <a:p>
            <a:pPr marL="0" lvl="0" indent="0" algn="ctr" rtl="0">
              <a:spcBef>
                <a:spcPts val="0"/>
              </a:spcBef>
              <a:spcAft>
                <a:spcPts val="0"/>
              </a:spcAft>
              <a:buNone/>
            </a:pPr>
            <a:endParaRPr sz="2200" b="1">
              <a:solidFill>
                <a:srgbClr val="FF0000"/>
              </a:solidFill>
              <a:latin typeface="Spectral"/>
              <a:ea typeface="Spectral"/>
              <a:cs typeface="Spectral"/>
              <a:sym typeface="Spectral"/>
            </a:endParaRPr>
          </a:p>
        </p:txBody>
      </p:sp>
      <p:pic>
        <p:nvPicPr>
          <p:cNvPr id="1084" name="Google Shape;1084;p122"/>
          <p:cNvPicPr preferRelativeResize="0"/>
          <p:nvPr/>
        </p:nvPicPr>
        <p:blipFill rotWithShape="1">
          <a:blip r:embed="rId3">
            <a:alphaModFix/>
          </a:blip>
          <a:srcRect b="3651"/>
          <a:stretch/>
        </p:blipFill>
        <p:spPr>
          <a:xfrm>
            <a:off x="0" y="541100"/>
            <a:ext cx="9144000" cy="4602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3"/>
          <p:cNvSpPr txBox="1">
            <a:spLocks noGrp="1"/>
          </p:cNvSpPr>
          <p:nvPr>
            <p:ph type="title" idx="2"/>
          </p:nvPr>
        </p:nvSpPr>
        <p:spPr>
          <a:xfrm>
            <a:off x="150750" y="741925"/>
            <a:ext cx="8842500" cy="8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solidFill>
                  <a:srgbClr val="000000"/>
                </a:solidFill>
              </a:rPr>
              <a:t>POWER-BI  DASHBOARDS</a:t>
            </a:r>
            <a:endParaRPr sz="6000">
              <a:solidFill>
                <a:srgbClr val="000000"/>
              </a:solidFill>
            </a:endParaRPr>
          </a:p>
        </p:txBody>
      </p:sp>
      <p:pic>
        <p:nvPicPr>
          <p:cNvPr id="1090" name="Google Shape;1090;p123"/>
          <p:cNvPicPr preferRelativeResize="0"/>
          <p:nvPr/>
        </p:nvPicPr>
        <p:blipFill>
          <a:blip r:embed="rId3">
            <a:alphaModFix/>
          </a:blip>
          <a:stretch>
            <a:fillRect/>
          </a:stretch>
        </p:blipFill>
        <p:spPr>
          <a:xfrm>
            <a:off x="782050" y="2357700"/>
            <a:ext cx="1752725" cy="2353700"/>
          </a:xfrm>
          <a:prstGeom prst="rect">
            <a:avLst/>
          </a:prstGeom>
          <a:noFill/>
          <a:ln>
            <a:noFill/>
          </a:ln>
        </p:spPr>
      </p:pic>
      <p:pic>
        <p:nvPicPr>
          <p:cNvPr id="1091" name="Google Shape;1091;p123"/>
          <p:cNvPicPr preferRelativeResize="0"/>
          <p:nvPr/>
        </p:nvPicPr>
        <p:blipFill>
          <a:blip r:embed="rId4">
            <a:alphaModFix/>
          </a:blip>
          <a:stretch>
            <a:fillRect/>
          </a:stretch>
        </p:blipFill>
        <p:spPr>
          <a:xfrm>
            <a:off x="4300900" y="2401075"/>
            <a:ext cx="4533900" cy="226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927"/>
        <p:cNvGrpSpPr/>
        <p:nvPr/>
      </p:nvGrpSpPr>
      <p:grpSpPr>
        <a:xfrm>
          <a:off x="0" y="0"/>
          <a:ext cx="0" cy="0"/>
          <a:chOff x="0" y="0"/>
          <a:chExt cx="0" cy="0"/>
        </a:xfrm>
      </p:grpSpPr>
      <p:pic>
        <p:nvPicPr>
          <p:cNvPr id="928" name="Google Shape;928;p106"/>
          <p:cNvPicPr preferRelativeResize="0"/>
          <p:nvPr/>
        </p:nvPicPr>
        <p:blipFill>
          <a:blip r:embed="rId3">
            <a:alphaModFix/>
          </a:blip>
          <a:stretch>
            <a:fillRect/>
          </a:stretch>
        </p:blipFill>
        <p:spPr>
          <a:xfrm>
            <a:off x="0" y="-64150"/>
            <a:ext cx="9144000" cy="5207650"/>
          </a:xfrm>
          <a:prstGeom prst="rect">
            <a:avLst/>
          </a:prstGeom>
          <a:noFill/>
          <a:ln>
            <a:noFill/>
          </a:ln>
        </p:spPr>
      </p:pic>
      <p:sp>
        <p:nvSpPr>
          <p:cNvPr id="929" name="Google Shape;929;p106"/>
          <p:cNvSpPr txBox="1">
            <a:spLocks noGrp="1"/>
          </p:cNvSpPr>
          <p:nvPr>
            <p:ph type="title"/>
          </p:nvPr>
        </p:nvSpPr>
        <p:spPr>
          <a:xfrm>
            <a:off x="2717696" y="226850"/>
            <a:ext cx="3452400" cy="10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Contents</a:t>
            </a:r>
            <a:endParaRPr/>
          </a:p>
        </p:txBody>
      </p:sp>
      <p:sp>
        <p:nvSpPr>
          <p:cNvPr id="930" name="Google Shape;930;p106"/>
          <p:cNvSpPr txBox="1"/>
          <p:nvPr/>
        </p:nvSpPr>
        <p:spPr>
          <a:xfrm>
            <a:off x="1026771" y="1858099"/>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latin typeface="Lexend SemiBold"/>
                <a:ea typeface="Lexend SemiBold"/>
                <a:cs typeface="Lexend SemiBold"/>
                <a:sym typeface="Lexend SemiBold"/>
              </a:rPr>
              <a:t>INTRODUCTIONS</a:t>
            </a:r>
            <a:endParaRPr sz="1200">
              <a:latin typeface="Lexend SemiBold"/>
              <a:ea typeface="Lexend SemiBold"/>
              <a:cs typeface="Lexend SemiBold"/>
              <a:sym typeface="Lexend SemiBold"/>
            </a:endParaRPr>
          </a:p>
        </p:txBody>
      </p:sp>
      <p:sp>
        <p:nvSpPr>
          <p:cNvPr id="931" name="Google Shape;931;p106"/>
          <p:cNvSpPr txBox="1"/>
          <p:nvPr/>
        </p:nvSpPr>
        <p:spPr>
          <a:xfrm>
            <a:off x="1022721" y="2683986"/>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solidFill>
                  <a:schemeClr val="lt1"/>
                </a:solidFill>
                <a:latin typeface="Lexend SemiBold"/>
                <a:ea typeface="Lexend SemiBold"/>
                <a:cs typeface="Lexend SemiBold"/>
                <a:sym typeface="Lexend SemiBold"/>
              </a:rPr>
              <a:t>ANALYSIS AND REPORTS</a:t>
            </a:r>
            <a:endParaRPr sz="1200">
              <a:solidFill>
                <a:schemeClr val="lt1"/>
              </a:solidFill>
              <a:latin typeface="Lexend SemiBold"/>
              <a:ea typeface="Lexend SemiBold"/>
              <a:cs typeface="Lexend SemiBold"/>
              <a:sym typeface="Lexend SemiBold"/>
            </a:endParaRPr>
          </a:p>
        </p:txBody>
      </p:sp>
      <p:sp>
        <p:nvSpPr>
          <p:cNvPr id="932" name="Google Shape;932;p106"/>
          <p:cNvSpPr txBox="1"/>
          <p:nvPr/>
        </p:nvSpPr>
        <p:spPr>
          <a:xfrm>
            <a:off x="1026771" y="3505124"/>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solidFill>
                  <a:schemeClr val="lt1"/>
                </a:solidFill>
                <a:latin typeface="Lexend SemiBold"/>
                <a:ea typeface="Lexend SemiBold"/>
                <a:cs typeface="Lexend SemiBold"/>
                <a:sym typeface="Lexend SemiBold"/>
              </a:rPr>
              <a:t>HIGHLIGHTS</a:t>
            </a:r>
            <a:endParaRPr sz="1200">
              <a:solidFill>
                <a:schemeClr val="lt1"/>
              </a:solidFill>
              <a:latin typeface="Lexend SemiBold"/>
              <a:ea typeface="Lexend SemiBold"/>
              <a:cs typeface="Lexend SemiBold"/>
              <a:sym typeface="Lexend SemiBold"/>
            </a:endParaRPr>
          </a:p>
        </p:txBody>
      </p:sp>
      <p:sp>
        <p:nvSpPr>
          <p:cNvPr id="933" name="Google Shape;933;p106"/>
          <p:cNvSpPr txBox="1"/>
          <p:nvPr/>
        </p:nvSpPr>
        <p:spPr>
          <a:xfrm>
            <a:off x="1022721" y="3790999"/>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9</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KEY LEARNING</a:t>
            </a:r>
            <a:endParaRPr sz="800">
              <a:solidFill>
                <a:schemeClr val="lt1"/>
              </a:solidFill>
              <a:latin typeface="Lexend"/>
              <a:ea typeface="Lexend"/>
              <a:cs typeface="Lexend"/>
              <a:sym typeface="Lexend"/>
            </a:endParaRPr>
          </a:p>
        </p:txBody>
      </p:sp>
      <p:sp>
        <p:nvSpPr>
          <p:cNvPr id="934" name="Google Shape;934;p106"/>
          <p:cNvSpPr txBox="1"/>
          <p:nvPr/>
        </p:nvSpPr>
        <p:spPr>
          <a:xfrm>
            <a:off x="1022721" y="2962074"/>
            <a:ext cx="1066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4</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KPI’S</a:t>
            </a:r>
            <a:endParaRPr sz="800">
              <a:solidFill>
                <a:schemeClr val="lt1"/>
              </a:solidFill>
              <a:latin typeface="Lexend"/>
              <a:ea typeface="Lexend"/>
              <a:cs typeface="Lexend"/>
              <a:sym typeface="Lexend"/>
            </a:endParaRPr>
          </a:p>
        </p:txBody>
      </p:sp>
      <p:sp>
        <p:nvSpPr>
          <p:cNvPr id="935" name="Google Shape;935;p106"/>
          <p:cNvSpPr txBox="1"/>
          <p:nvPr/>
        </p:nvSpPr>
        <p:spPr>
          <a:xfrm>
            <a:off x="2237772" y="2962074"/>
            <a:ext cx="9966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5</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EXCEL</a:t>
            </a:r>
            <a:endParaRPr sz="800">
              <a:solidFill>
                <a:schemeClr val="lt1"/>
              </a:solidFill>
              <a:latin typeface="Lexend"/>
              <a:ea typeface="Lexend"/>
              <a:cs typeface="Lexend"/>
              <a:sym typeface="Lexend"/>
            </a:endParaRPr>
          </a:p>
        </p:txBody>
      </p:sp>
      <p:sp>
        <p:nvSpPr>
          <p:cNvPr id="936" name="Google Shape;936;p106"/>
          <p:cNvSpPr txBox="1"/>
          <p:nvPr/>
        </p:nvSpPr>
        <p:spPr>
          <a:xfrm>
            <a:off x="3382623" y="2962074"/>
            <a:ext cx="13245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6</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TABLEAU</a:t>
            </a:r>
            <a:endParaRPr sz="800">
              <a:solidFill>
                <a:schemeClr val="lt1"/>
              </a:solidFill>
              <a:latin typeface="Lexend"/>
              <a:ea typeface="Lexend"/>
              <a:cs typeface="Lexend"/>
              <a:sym typeface="Lexend"/>
            </a:endParaRPr>
          </a:p>
        </p:txBody>
      </p:sp>
      <p:sp>
        <p:nvSpPr>
          <p:cNvPr id="937" name="Google Shape;937;p106"/>
          <p:cNvSpPr txBox="1"/>
          <p:nvPr/>
        </p:nvSpPr>
        <p:spPr>
          <a:xfrm>
            <a:off x="4855371" y="2962074"/>
            <a:ext cx="15384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7</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POWER-BI</a:t>
            </a:r>
            <a:endParaRPr sz="800">
              <a:solidFill>
                <a:schemeClr val="lt1"/>
              </a:solidFill>
              <a:latin typeface="Lexend"/>
              <a:ea typeface="Lexend"/>
              <a:cs typeface="Lexend"/>
              <a:sym typeface="Lexend"/>
            </a:endParaRPr>
          </a:p>
        </p:txBody>
      </p:sp>
      <p:sp>
        <p:nvSpPr>
          <p:cNvPr id="938" name="Google Shape;938;p106"/>
          <p:cNvSpPr txBox="1"/>
          <p:nvPr/>
        </p:nvSpPr>
        <p:spPr>
          <a:xfrm>
            <a:off x="6542031" y="2962074"/>
            <a:ext cx="7050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8</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MYSQL</a:t>
            </a:r>
            <a:endParaRPr sz="800">
              <a:solidFill>
                <a:schemeClr val="lt1"/>
              </a:solidFill>
              <a:latin typeface="Lexend"/>
              <a:ea typeface="Lexend"/>
              <a:cs typeface="Lexend"/>
              <a:sym typeface="Lexend"/>
            </a:endParaRPr>
          </a:p>
        </p:txBody>
      </p:sp>
      <p:sp>
        <p:nvSpPr>
          <p:cNvPr id="939" name="Google Shape;939;p106"/>
          <p:cNvSpPr txBox="1"/>
          <p:nvPr/>
        </p:nvSpPr>
        <p:spPr>
          <a:xfrm>
            <a:off x="1022721" y="2143911"/>
            <a:ext cx="603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TEAM</a:t>
            </a:r>
            <a:endParaRPr sz="800">
              <a:solidFill>
                <a:schemeClr val="lt1"/>
              </a:solidFill>
              <a:latin typeface="Lexend"/>
              <a:ea typeface="Lexend"/>
              <a:cs typeface="Lexend"/>
              <a:sym typeface="Lexend"/>
            </a:endParaRPr>
          </a:p>
        </p:txBody>
      </p:sp>
      <p:cxnSp>
        <p:nvCxnSpPr>
          <p:cNvPr id="940" name="Google Shape;940;p106"/>
          <p:cNvCxnSpPr/>
          <p:nvPr/>
        </p:nvCxnSpPr>
        <p:spPr>
          <a:xfrm>
            <a:off x="1022725" y="1141150"/>
            <a:ext cx="6508500" cy="0"/>
          </a:xfrm>
          <a:prstGeom prst="straightConnector1">
            <a:avLst/>
          </a:prstGeom>
          <a:noFill/>
          <a:ln w="19050" cap="flat" cmpd="sng">
            <a:solidFill>
              <a:schemeClr val="accent2"/>
            </a:solidFill>
            <a:prstDash val="solid"/>
            <a:round/>
            <a:headEnd type="none" w="med" len="med"/>
            <a:tailEnd type="none" w="med" len="med"/>
          </a:ln>
        </p:spPr>
      </p:cxnSp>
      <p:sp>
        <p:nvSpPr>
          <p:cNvPr id="941" name="Google Shape;941;p106"/>
          <p:cNvSpPr txBox="1"/>
          <p:nvPr/>
        </p:nvSpPr>
        <p:spPr>
          <a:xfrm>
            <a:off x="3394219" y="2143899"/>
            <a:ext cx="679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3</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GOALS</a:t>
            </a:r>
            <a:endParaRPr sz="800">
              <a:solidFill>
                <a:schemeClr val="lt1"/>
              </a:solidFill>
              <a:latin typeface="Lexend"/>
              <a:ea typeface="Lexend"/>
              <a:cs typeface="Lexend"/>
              <a:sym typeface="Lexend"/>
            </a:endParaRPr>
          </a:p>
        </p:txBody>
      </p:sp>
      <p:sp>
        <p:nvSpPr>
          <p:cNvPr id="942" name="Google Shape;942;p106"/>
          <p:cNvSpPr txBox="1"/>
          <p:nvPr/>
        </p:nvSpPr>
        <p:spPr>
          <a:xfrm>
            <a:off x="1786975" y="2144225"/>
            <a:ext cx="1446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2</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COMPANY OVERVIEW</a:t>
            </a:r>
            <a:endParaRPr sz="800">
              <a:solidFill>
                <a:schemeClr val="lt1"/>
              </a:solidFill>
              <a:latin typeface="Lexend"/>
              <a:ea typeface="Lexend"/>
              <a:cs typeface="Lexend"/>
              <a:sym typeface="Lexend"/>
            </a:endParaRPr>
          </a:p>
        </p:txBody>
      </p:sp>
      <p:sp>
        <p:nvSpPr>
          <p:cNvPr id="943" name="Google Shape;943;p106"/>
          <p:cNvSpPr txBox="1"/>
          <p:nvPr/>
        </p:nvSpPr>
        <p:spPr>
          <a:xfrm>
            <a:off x="2879271" y="3782611"/>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10</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PROJECT SUMMARY</a:t>
            </a:r>
            <a:endParaRPr sz="800">
              <a:solidFill>
                <a:schemeClr val="lt1"/>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pic>
        <p:nvPicPr>
          <p:cNvPr id="1096" name="Google Shape;1096;p124"/>
          <p:cNvPicPr preferRelativeResize="0"/>
          <p:nvPr/>
        </p:nvPicPr>
        <p:blipFill>
          <a:blip r:embed="rId3">
            <a:alphaModFix/>
          </a:blip>
          <a:stretch>
            <a:fillRect/>
          </a:stretch>
        </p:blipFill>
        <p:spPr>
          <a:xfrm>
            <a:off x="0" y="542375"/>
            <a:ext cx="9143999" cy="4601125"/>
          </a:xfrm>
          <a:prstGeom prst="rect">
            <a:avLst/>
          </a:prstGeom>
          <a:noFill/>
          <a:ln>
            <a:noFill/>
          </a:ln>
        </p:spPr>
      </p:pic>
      <p:sp>
        <p:nvSpPr>
          <p:cNvPr id="1097" name="Google Shape;1097;p124"/>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latin typeface="Spectral"/>
                <a:ea typeface="Spectral"/>
                <a:cs typeface="Spectral"/>
                <a:sym typeface="Spectral"/>
              </a:rPr>
              <a:t>DASHBOARD 1</a:t>
            </a:r>
            <a:endParaRPr sz="2200" b="1">
              <a:latin typeface="Spectral"/>
              <a:ea typeface="Spectral"/>
              <a:cs typeface="Spectral"/>
              <a:sym typeface="Spectr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pic>
        <p:nvPicPr>
          <p:cNvPr id="1102" name="Google Shape;1102;p125"/>
          <p:cNvPicPr preferRelativeResize="0"/>
          <p:nvPr/>
        </p:nvPicPr>
        <p:blipFill>
          <a:blip r:embed="rId3">
            <a:alphaModFix/>
          </a:blip>
          <a:stretch>
            <a:fillRect/>
          </a:stretch>
        </p:blipFill>
        <p:spPr>
          <a:xfrm>
            <a:off x="0" y="491950"/>
            <a:ext cx="9144000" cy="4651550"/>
          </a:xfrm>
          <a:prstGeom prst="rect">
            <a:avLst/>
          </a:prstGeom>
          <a:noFill/>
          <a:ln>
            <a:noFill/>
          </a:ln>
        </p:spPr>
      </p:pic>
      <p:sp>
        <p:nvSpPr>
          <p:cNvPr id="1103" name="Google Shape;1103;p125"/>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999999"/>
                </a:solidFill>
                <a:latin typeface="Spectral"/>
                <a:ea typeface="Spectral"/>
                <a:cs typeface="Spectral"/>
                <a:sym typeface="Spectral"/>
              </a:rPr>
              <a:t>DASHBOARD 2</a:t>
            </a:r>
            <a:endParaRPr sz="2200" b="1">
              <a:solidFill>
                <a:srgbClr val="999999"/>
              </a:solidFill>
              <a:latin typeface="Spectral"/>
              <a:ea typeface="Spectral"/>
              <a:cs typeface="Spectral"/>
              <a:sym typeface="Spectr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26"/>
          <p:cNvSpPr txBox="1">
            <a:spLocks noGrp="1"/>
          </p:cNvSpPr>
          <p:nvPr>
            <p:ph type="title" idx="2"/>
          </p:nvPr>
        </p:nvSpPr>
        <p:spPr>
          <a:xfrm>
            <a:off x="3140700" y="990000"/>
            <a:ext cx="2862600" cy="11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666">
                <a:solidFill>
                  <a:srgbClr val="000000"/>
                </a:solidFill>
              </a:rPr>
              <a:t>MYSQL</a:t>
            </a:r>
            <a:endParaRPr sz="6666">
              <a:solidFill>
                <a:srgbClr val="000000"/>
              </a:solidFill>
            </a:endParaRPr>
          </a:p>
        </p:txBody>
      </p:sp>
      <p:pic>
        <p:nvPicPr>
          <p:cNvPr id="1109" name="Google Shape;1109;p126"/>
          <p:cNvPicPr preferRelativeResize="0"/>
          <p:nvPr/>
        </p:nvPicPr>
        <p:blipFill rotWithShape="1">
          <a:blip r:embed="rId3">
            <a:alphaModFix/>
          </a:blip>
          <a:srcRect r="7961"/>
          <a:stretch/>
        </p:blipFill>
        <p:spPr>
          <a:xfrm>
            <a:off x="183800" y="2525800"/>
            <a:ext cx="3709300" cy="2312900"/>
          </a:xfrm>
          <a:prstGeom prst="rect">
            <a:avLst/>
          </a:prstGeom>
          <a:noFill/>
          <a:ln>
            <a:noFill/>
          </a:ln>
        </p:spPr>
      </p:pic>
      <p:pic>
        <p:nvPicPr>
          <p:cNvPr id="1110" name="Google Shape;1110;p126"/>
          <p:cNvPicPr preferRelativeResize="0"/>
          <p:nvPr/>
        </p:nvPicPr>
        <p:blipFill>
          <a:blip r:embed="rId4">
            <a:alphaModFix/>
          </a:blip>
          <a:stretch>
            <a:fillRect/>
          </a:stretch>
        </p:blipFill>
        <p:spPr>
          <a:xfrm>
            <a:off x="4462175" y="2525800"/>
            <a:ext cx="4282899" cy="2371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Google Shape;1115;p127"/>
          <p:cNvPicPr preferRelativeResize="0"/>
          <p:nvPr/>
        </p:nvPicPr>
        <p:blipFill>
          <a:blip r:embed="rId3">
            <a:alphaModFix/>
          </a:blip>
          <a:stretch>
            <a:fillRect/>
          </a:stretch>
        </p:blipFill>
        <p:spPr>
          <a:xfrm>
            <a:off x="0" y="-56750"/>
            <a:ext cx="9144001" cy="5200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pic>
        <p:nvPicPr>
          <p:cNvPr id="1120" name="Google Shape;1120;p128"/>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25;p129">
            <a:extLst>
              <a:ext uri="{FF2B5EF4-FFF2-40B4-BE49-F238E27FC236}">
                <a16:creationId xmlns:a16="http://schemas.microsoft.com/office/drawing/2014/main" id="{2B9312AB-34D8-CE26-0A77-9B936BCDA7DE}"/>
              </a:ext>
            </a:extLst>
          </p:cNvPr>
          <p:cNvSpPr txBox="1">
            <a:spLocks noGrp="1"/>
          </p:cNvSpPr>
          <p:nvPr>
            <p:ph type="title"/>
          </p:nvPr>
        </p:nvSpPr>
        <p:spPr>
          <a:xfrm>
            <a:off x="95100" y="189511"/>
            <a:ext cx="89538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chemeClr val="tx1"/>
                </a:solidFill>
              </a:rPr>
              <a:t>Key Learnings</a:t>
            </a:r>
            <a:endParaRPr sz="5000" dirty="0">
              <a:solidFill>
                <a:schemeClr val="tx1"/>
              </a:solidFill>
            </a:endParaRPr>
          </a:p>
        </p:txBody>
      </p:sp>
      <p:sp>
        <p:nvSpPr>
          <p:cNvPr id="8" name="Google Shape;1126;p129">
            <a:extLst>
              <a:ext uri="{FF2B5EF4-FFF2-40B4-BE49-F238E27FC236}">
                <a16:creationId xmlns:a16="http://schemas.microsoft.com/office/drawing/2014/main" id="{E85F30F2-AF45-0098-D701-79072FBB7B1C}"/>
              </a:ext>
            </a:extLst>
          </p:cNvPr>
          <p:cNvSpPr txBox="1"/>
          <p:nvPr/>
        </p:nvSpPr>
        <p:spPr>
          <a:xfrm>
            <a:off x="181800" y="976950"/>
            <a:ext cx="8780400" cy="3840300"/>
          </a:xfrm>
          <a:prstGeom prst="rect">
            <a:avLst/>
          </a:prstGeom>
          <a:noFill/>
          <a:ln>
            <a:noFill/>
          </a:ln>
        </p:spPr>
        <p:txBody>
          <a:bodyPr spcFirstLastPara="1" wrap="square" lIns="91425" tIns="91425" rIns="91425" bIns="91425" anchor="ctr" anchorCtr="0">
            <a:noAutofit/>
          </a:bodyPr>
          <a:lstStyle/>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Identifying peak sales periods, top-performing regions, and seasonal demand patterns.  </a:t>
            </a:r>
          </a:p>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Understanding customer demographics, occupations, and locations for targeted marketing.  </a:t>
            </a:r>
          </a:p>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Optimizing inventory management to align stock levels with demand.  </a:t>
            </a:r>
          </a:p>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Utilizing dashboards to analyze order quantities, profits, shipping metrics, and customer behavior.  </a:t>
            </a:r>
          </a:p>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Leveraging Power BI to assess sales distribution, customer growth, and transportation costs.  </a:t>
            </a:r>
          </a:p>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Extracting key business metrics through SQL, including total sales, profit, and order quantities.  </a:t>
            </a:r>
          </a:p>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Analyzing AOV and identifying high-value customers for better business strategies.  </a:t>
            </a:r>
          </a:p>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Evaluating regional sales trends to optimize market expansion and logistics.  </a:t>
            </a:r>
          </a:p>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Using data-driven insights to enhance customer engagement and maximize profitability.  </a:t>
            </a:r>
          </a:p>
          <a:p>
            <a:pPr marL="285750" lvl="0" indent="-285750" algn="just" rtl="0">
              <a:spcBef>
                <a:spcPts val="400"/>
              </a:spcBef>
              <a:spcAft>
                <a:spcPts val="400"/>
              </a:spcAft>
              <a:buFont typeface="Wingdings" panose="05000000000000000000" pitchFamily="2" charset="2"/>
              <a:buChar char="Ø"/>
            </a:pPr>
            <a:r>
              <a:rPr lang="en-US" sz="1600" dirty="0">
                <a:solidFill>
                  <a:schemeClr val="tx1"/>
                </a:solidFill>
                <a:latin typeface="Familjen Grotesk"/>
                <a:ea typeface="Familjen Grotesk"/>
                <a:cs typeface="Familjen Grotesk"/>
                <a:sym typeface="Familjen Grotesk"/>
              </a:rPr>
              <a:t>Continuously refining analytics for competitive advantage and long-term business success.</a:t>
            </a:r>
            <a:endParaRPr sz="1600" dirty="0">
              <a:solidFill>
                <a:schemeClr val="tx1"/>
              </a:solidFill>
              <a:latin typeface="Familjen Grotesk"/>
              <a:ea typeface="Familjen Grotesk"/>
              <a:cs typeface="Familjen Grotesk"/>
              <a:sym typeface="Familjen Grotesk"/>
            </a:endParaRPr>
          </a:p>
        </p:txBody>
      </p:sp>
    </p:spTree>
    <p:extLst>
      <p:ext uri="{BB962C8B-B14F-4D97-AF65-F5344CB8AC3E}">
        <p14:creationId xmlns:p14="http://schemas.microsoft.com/office/powerpoint/2010/main" val="1870924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29"/>
          <p:cNvSpPr txBox="1">
            <a:spLocks noGrp="1"/>
          </p:cNvSpPr>
          <p:nvPr>
            <p:ph type="title"/>
          </p:nvPr>
        </p:nvSpPr>
        <p:spPr>
          <a:xfrm>
            <a:off x="95100" y="290250"/>
            <a:ext cx="89538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chemeClr val="accent3">
                    <a:lumMod val="40000"/>
                    <a:lumOff val="60000"/>
                  </a:schemeClr>
                </a:solidFill>
              </a:rPr>
              <a:t>Summary</a:t>
            </a:r>
            <a:endParaRPr sz="5000" dirty="0">
              <a:solidFill>
                <a:schemeClr val="accent3">
                  <a:lumMod val="40000"/>
                  <a:lumOff val="60000"/>
                </a:schemeClr>
              </a:solidFill>
            </a:endParaRPr>
          </a:p>
        </p:txBody>
      </p:sp>
      <p:sp>
        <p:nvSpPr>
          <p:cNvPr id="1126" name="Google Shape;1126;p129"/>
          <p:cNvSpPr txBox="1"/>
          <p:nvPr/>
        </p:nvSpPr>
        <p:spPr>
          <a:xfrm>
            <a:off x="181800" y="976950"/>
            <a:ext cx="8780400" cy="3840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600" dirty="0">
                <a:solidFill>
                  <a:schemeClr val="lt1"/>
                </a:solidFill>
                <a:latin typeface="Familjen Grotesk"/>
                <a:ea typeface="Familjen Grotesk"/>
                <a:cs typeface="Familjen Grotesk"/>
                <a:sym typeface="Familjen Grotesk"/>
              </a:rPr>
              <a:t>The sales analysis project identifies peak sales periods, top-performing regions, and seasonal trends. It examines customer demographics, occupations, and locations to enhance targeted marketing. Inventory management insights help optimize stock levels and production efficiency. The Adventureworks dashboard tracks orders, profit, shipping, and customer segments, while the Sales Performance dashboard focuses on sales distribution, demographics, and market trends. Power BI provides insights into sales, customer growth, profit, and transportation costs. SQL queries extract total sales, profit, and order quantities while analyzing AOV and high-value customers. Regional sales trends are identified using SQL joins, revealing strong and weak markets. These insights drive strategic decisions to improve sales, customer engagement, and operational efficiency. The combination of dashboards and SQL analysis ensures a data-driven approach to business growth. Continuous monitoring and refinement of these insights will help maintain competitive advantage and long-term success.</a:t>
            </a:r>
            <a:endParaRPr sz="1600" dirty="0">
              <a:solidFill>
                <a:schemeClr val="lt1"/>
              </a:solidFill>
              <a:latin typeface="Familjen Grotesk"/>
              <a:ea typeface="Familjen Grotesk"/>
              <a:cs typeface="Familjen Grotesk"/>
              <a:sym typeface="Familjen Grotes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pic>
        <p:nvPicPr>
          <p:cNvPr id="1131" name="Google Shape;1131;p130" descr="Close up of gold bubbles."/>
          <p:cNvPicPr preferRelativeResize="0">
            <a:picLocks noGrp="1"/>
          </p:cNvPicPr>
          <p:nvPr>
            <p:ph type="pic" idx="2"/>
          </p:nvPr>
        </p:nvPicPr>
        <p:blipFill rotWithShape="1">
          <a:blip r:embed="rId3">
            <a:alphaModFix/>
          </a:blip>
          <a:srcRect t="19370" b="19370"/>
          <a:stretch/>
        </p:blipFill>
        <p:spPr>
          <a:xfrm>
            <a:off x="0" y="-2"/>
            <a:ext cx="9144003" cy="5143501"/>
          </a:xfrm>
          <a:prstGeom prst="rect">
            <a:avLst/>
          </a:prstGeom>
        </p:spPr>
      </p:pic>
      <p:sp>
        <p:nvSpPr>
          <p:cNvPr id="1132" name="Google Shape;1132;p130"/>
          <p:cNvSpPr txBox="1">
            <a:spLocks noGrp="1"/>
          </p:cNvSpPr>
          <p:nvPr>
            <p:ph type="title"/>
          </p:nvPr>
        </p:nvSpPr>
        <p:spPr>
          <a:xfrm>
            <a:off x="1968400" y="2101950"/>
            <a:ext cx="5848800" cy="93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3C3D36"/>
                </a:solidFill>
              </a:rPr>
              <a:t>THANK YOU!</a:t>
            </a:r>
            <a:endParaRPr>
              <a:solidFill>
                <a:srgbClr val="3C3D3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07"/>
          <p:cNvSpPr txBox="1">
            <a:spLocks noGrp="1"/>
          </p:cNvSpPr>
          <p:nvPr>
            <p:ph type="title"/>
          </p:nvPr>
        </p:nvSpPr>
        <p:spPr>
          <a:xfrm>
            <a:off x="2867100" y="328538"/>
            <a:ext cx="3409800" cy="9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TEAM</a:t>
            </a:r>
            <a:endParaRPr>
              <a:solidFill>
                <a:srgbClr val="000000"/>
              </a:solidFill>
            </a:endParaRPr>
          </a:p>
        </p:txBody>
      </p:sp>
      <p:sp>
        <p:nvSpPr>
          <p:cNvPr id="949" name="Google Shape;949;p107"/>
          <p:cNvSpPr txBox="1">
            <a:spLocks noGrp="1"/>
          </p:cNvSpPr>
          <p:nvPr>
            <p:ph type="subTitle" idx="14"/>
          </p:nvPr>
        </p:nvSpPr>
        <p:spPr>
          <a:xfrm>
            <a:off x="7263688" y="3500074"/>
            <a:ext cx="1634400" cy="476617"/>
          </a:xfrm>
          <a:prstGeom prst="rect">
            <a:avLst/>
          </a:prstGeom>
          <a:solidFill>
            <a:srgbClr val="A4C2F4"/>
          </a:solidFill>
        </p:spPr>
        <p:txBody>
          <a:bodyPr spcFirstLastPara="1" wrap="square" lIns="0" tIns="0" rIns="0" bIns="0" anchor="t" anchorCtr="0">
            <a:noAutofit/>
          </a:bodyPr>
          <a:lstStyle/>
          <a:p>
            <a:pPr marL="0" lvl="0" indent="0" algn="ctr" rtl="0">
              <a:spcBef>
                <a:spcPts val="0"/>
              </a:spcBef>
              <a:spcAft>
                <a:spcPts val="0"/>
              </a:spcAft>
              <a:buNone/>
            </a:pPr>
            <a:r>
              <a:rPr lang="en" sz="1700" b="1"/>
              <a:t>ROHIT CHAVAN</a:t>
            </a:r>
            <a:endParaRPr sz="1700" b="1"/>
          </a:p>
        </p:txBody>
      </p:sp>
      <p:sp>
        <p:nvSpPr>
          <p:cNvPr id="950" name="Google Shape;950;p107"/>
          <p:cNvSpPr txBox="1">
            <a:spLocks noGrp="1"/>
          </p:cNvSpPr>
          <p:nvPr>
            <p:ph type="subTitle" idx="15"/>
          </p:nvPr>
        </p:nvSpPr>
        <p:spPr>
          <a:xfrm>
            <a:off x="72950" y="3500075"/>
            <a:ext cx="1987500" cy="476618"/>
          </a:xfrm>
          <a:prstGeom prst="rect">
            <a:avLst/>
          </a:prstGeom>
          <a:solidFill>
            <a:srgbClr val="B4A7D6"/>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PRERANA ALANDE</a:t>
            </a:r>
            <a:endParaRPr sz="1700" b="1"/>
          </a:p>
        </p:txBody>
      </p:sp>
      <p:sp>
        <p:nvSpPr>
          <p:cNvPr id="951" name="Google Shape;951;p107"/>
          <p:cNvSpPr txBox="1">
            <a:spLocks noGrp="1"/>
          </p:cNvSpPr>
          <p:nvPr>
            <p:ph type="subTitle" idx="15"/>
          </p:nvPr>
        </p:nvSpPr>
        <p:spPr>
          <a:xfrm>
            <a:off x="2705162" y="3500075"/>
            <a:ext cx="1634400" cy="514356"/>
          </a:xfrm>
          <a:prstGeom prst="rect">
            <a:avLst/>
          </a:prstGeom>
          <a:solidFill>
            <a:srgbClr val="D5A6BD"/>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dirty="0"/>
              <a:t>SOMYA BEHERA</a:t>
            </a:r>
            <a:endParaRPr sz="1700" b="1" dirty="0"/>
          </a:p>
        </p:txBody>
      </p:sp>
      <p:sp>
        <p:nvSpPr>
          <p:cNvPr id="952" name="Google Shape;952;p107"/>
          <p:cNvSpPr txBox="1">
            <a:spLocks noGrp="1"/>
          </p:cNvSpPr>
          <p:nvPr>
            <p:ph type="subTitle" idx="15"/>
          </p:nvPr>
        </p:nvSpPr>
        <p:spPr>
          <a:xfrm>
            <a:off x="4984437" y="3500075"/>
            <a:ext cx="1634400" cy="514344"/>
          </a:xfrm>
          <a:prstGeom prst="rect">
            <a:avLst/>
          </a:prstGeom>
          <a:solidFill>
            <a:srgbClr val="DD7E6B"/>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a:t>SUMIT NAYAK</a:t>
            </a:r>
            <a:endParaRPr sz="1700" b="1"/>
          </a:p>
        </p:txBody>
      </p:sp>
      <p:sp>
        <p:nvSpPr>
          <p:cNvPr id="953" name="Google Shape;953;p107"/>
          <p:cNvSpPr txBox="1">
            <a:spLocks noGrp="1"/>
          </p:cNvSpPr>
          <p:nvPr>
            <p:ph type="subTitle" idx="15"/>
          </p:nvPr>
        </p:nvSpPr>
        <p:spPr>
          <a:xfrm>
            <a:off x="625378" y="1871375"/>
            <a:ext cx="2293200" cy="476618"/>
          </a:xfrm>
          <a:prstGeom prst="rect">
            <a:avLst/>
          </a:prstGeom>
          <a:solidFill>
            <a:srgbClr val="EA9999"/>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dirty="0"/>
              <a:t>JAYANTHY PRAHASHIT</a:t>
            </a:r>
            <a:endParaRPr sz="1700" b="1" dirty="0"/>
          </a:p>
        </p:txBody>
      </p:sp>
      <p:sp>
        <p:nvSpPr>
          <p:cNvPr id="954" name="Google Shape;954;p107"/>
          <p:cNvSpPr txBox="1">
            <a:spLocks noGrp="1"/>
          </p:cNvSpPr>
          <p:nvPr>
            <p:ph type="subTitle" idx="15"/>
          </p:nvPr>
        </p:nvSpPr>
        <p:spPr>
          <a:xfrm>
            <a:off x="3725512" y="1871362"/>
            <a:ext cx="1634400" cy="514357"/>
          </a:xfrm>
          <a:prstGeom prst="rect">
            <a:avLst/>
          </a:prstGeom>
          <a:solidFill>
            <a:srgbClr val="B6D7A8"/>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dirty="0"/>
              <a:t>ALSHA KUMARI</a:t>
            </a:r>
            <a:endParaRPr sz="1700" b="1" dirty="0"/>
          </a:p>
        </p:txBody>
      </p:sp>
      <p:sp>
        <p:nvSpPr>
          <p:cNvPr id="955" name="Google Shape;955;p107"/>
          <p:cNvSpPr txBox="1">
            <a:spLocks noGrp="1"/>
          </p:cNvSpPr>
          <p:nvPr>
            <p:ph type="subTitle" idx="15"/>
          </p:nvPr>
        </p:nvSpPr>
        <p:spPr>
          <a:xfrm>
            <a:off x="6223212" y="1871375"/>
            <a:ext cx="1634400" cy="514344"/>
          </a:xfrm>
          <a:prstGeom prst="rect">
            <a:avLst/>
          </a:prstGeom>
          <a:solidFill>
            <a:srgbClr val="A2C4C9"/>
          </a:solidFill>
        </p:spPr>
        <p:txBody>
          <a:bodyPr spcFirstLastPara="1" wrap="square" lIns="0" tIns="0" rIns="0" bIns="0" anchor="t" anchorCtr="0">
            <a:noAutofit/>
          </a:bodyPr>
          <a:lstStyle/>
          <a:p>
            <a:pPr marL="0" lvl="0" indent="0" algn="ctr" rtl="0">
              <a:spcBef>
                <a:spcPts val="0"/>
              </a:spcBef>
              <a:spcAft>
                <a:spcPts val="0"/>
              </a:spcAft>
              <a:buClr>
                <a:schemeClr val="dk1"/>
              </a:buClr>
              <a:buSzPts val="1100"/>
              <a:buNone/>
            </a:pPr>
            <a:r>
              <a:rPr lang="en" sz="1700" b="1" dirty="0"/>
              <a:t>JAHNAVI ADAPA</a:t>
            </a:r>
            <a:endParaRPr sz="17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8"/>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000000"/>
                </a:solidFill>
              </a:rPr>
              <a:t>Company Overview</a:t>
            </a:r>
            <a:endParaRPr>
              <a:solidFill>
                <a:srgbClr val="000000"/>
              </a:solidFill>
            </a:endParaRPr>
          </a:p>
        </p:txBody>
      </p:sp>
      <p:sp>
        <p:nvSpPr>
          <p:cNvPr id="961" name="Google Shape;961;p108"/>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Introduction</a:t>
            </a:r>
            <a:endParaRPr sz="3900" dirty="0"/>
          </a:p>
        </p:txBody>
      </p:sp>
      <p:sp>
        <p:nvSpPr>
          <p:cNvPr id="962" name="Google Shape;962;p108"/>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r>
              <a:rPr lang="en"/>
              <a:t>#3</a:t>
            </a:r>
            <a:endParaRPr/>
          </a:p>
        </p:txBody>
      </p:sp>
      <p:sp>
        <p:nvSpPr>
          <p:cNvPr id="963" name="Google Shape;963;p108"/>
          <p:cNvSpPr txBox="1">
            <a:spLocks noGrp="1"/>
          </p:cNvSpPr>
          <p:nvPr>
            <p:ph type="body" idx="5"/>
          </p:nvPr>
        </p:nvSpPr>
        <p:spPr>
          <a:xfrm>
            <a:off x="275375" y="3775175"/>
            <a:ext cx="2697300" cy="11253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1200"/>
          </a:p>
          <a:p>
            <a:pPr marL="0" marR="0" lvl="0" indent="0" algn="just" rtl="0">
              <a:lnSpc>
                <a:spcPct val="100000"/>
              </a:lnSpc>
              <a:spcBef>
                <a:spcPts val="1000"/>
              </a:spcBef>
              <a:spcAft>
                <a:spcPts val="0"/>
              </a:spcAft>
              <a:buNone/>
            </a:pPr>
            <a:r>
              <a:rPr lang="en" sz="1200"/>
              <a:t>The main plant  is in Bothell, Washington with 290 employees, several regional sales teams are located throughout their market base.</a:t>
            </a:r>
            <a:endParaRPr sz="1200"/>
          </a:p>
          <a:p>
            <a:pPr marL="0" marR="0" lvl="0" indent="0" algn="just" rtl="0">
              <a:lnSpc>
                <a:spcPct val="100000"/>
              </a:lnSpc>
              <a:spcBef>
                <a:spcPts val="1000"/>
              </a:spcBef>
              <a:spcAft>
                <a:spcPts val="1000"/>
              </a:spcAft>
              <a:buNone/>
            </a:pPr>
            <a:endParaRPr sz="1200"/>
          </a:p>
        </p:txBody>
      </p:sp>
      <p:sp>
        <p:nvSpPr>
          <p:cNvPr id="964" name="Google Shape;964;p108"/>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endParaRPr/>
          </a:p>
        </p:txBody>
      </p:sp>
      <p:sp>
        <p:nvSpPr>
          <p:cNvPr id="965" name="Google Shape;965;p108"/>
          <p:cNvSpPr txBox="1">
            <a:spLocks noGrp="1"/>
          </p:cNvSpPr>
          <p:nvPr>
            <p:ph type="body" idx="7"/>
          </p:nvPr>
        </p:nvSpPr>
        <p:spPr>
          <a:xfrm>
            <a:off x="3262800" y="3753575"/>
            <a:ext cx="2605500" cy="1168500"/>
          </a:xfrm>
          <a:prstGeom prst="rect">
            <a:avLst/>
          </a:prstGeom>
        </p:spPr>
        <p:txBody>
          <a:bodyPr spcFirstLastPara="1" wrap="square" lIns="91425" tIns="91425" rIns="91425" bIns="91425" anchor="ctr" anchorCtr="0">
            <a:noAutofit/>
          </a:bodyPr>
          <a:lstStyle/>
          <a:p>
            <a:pPr marL="0" lvl="0" indent="0" algn="just" rtl="0">
              <a:spcBef>
                <a:spcPts val="0"/>
              </a:spcBef>
              <a:spcAft>
                <a:spcPts val="1000"/>
              </a:spcAft>
              <a:buNone/>
            </a:pPr>
            <a:r>
              <a:rPr lang="en" sz="1200"/>
              <a:t>In 2000s, Adventure Works Cycles bought a small manufacturing plant in Mexico. Which manufactures several critical subcomponents for the product line.</a:t>
            </a:r>
            <a:endParaRPr sz="1200"/>
          </a:p>
        </p:txBody>
      </p:sp>
      <p:sp>
        <p:nvSpPr>
          <p:cNvPr id="966" name="Google Shape;966;p108"/>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a:t>
            </a:r>
            <a:endParaRPr/>
          </a:p>
        </p:txBody>
      </p:sp>
      <p:sp>
        <p:nvSpPr>
          <p:cNvPr id="967" name="Google Shape;967;p108"/>
          <p:cNvSpPr txBox="1">
            <a:spLocks noGrp="1"/>
          </p:cNvSpPr>
          <p:nvPr>
            <p:ph type="body" idx="9"/>
          </p:nvPr>
        </p:nvSpPr>
        <p:spPr>
          <a:xfrm>
            <a:off x="6204325" y="3753575"/>
            <a:ext cx="2605500" cy="11685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sz="1200"/>
              <a:t>Adventure Works plans to target top customers, expand online, and reduce production costs.</a:t>
            </a:r>
            <a:endParaRPr sz="1200"/>
          </a:p>
          <a:p>
            <a:pPr marL="0" lvl="0" indent="0" algn="just" rtl="0">
              <a:spcBef>
                <a:spcPts val="1200"/>
              </a:spcBef>
              <a:spcAft>
                <a:spcPts val="1000"/>
              </a:spcAft>
              <a:buNone/>
            </a:pPr>
            <a:endParaRPr sz="1200"/>
          </a:p>
        </p:txBody>
      </p:sp>
      <p:sp>
        <p:nvSpPr>
          <p:cNvPr id="968" name="Google Shape;968;p108"/>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969" name="Google Shape;969;p108"/>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ctr" anchorCtr="0">
            <a:noAutofit/>
          </a:bodyPr>
          <a:lstStyle/>
          <a:p>
            <a:pPr marL="0" marR="0" lvl="0" indent="0" algn="just" rtl="0">
              <a:lnSpc>
                <a:spcPct val="110000"/>
              </a:lnSpc>
              <a:spcBef>
                <a:spcPts val="1000"/>
              </a:spcBef>
              <a:spcAft>
                <a:spcPts val="0"/>
              </a:spcAft>
              <a:buNone/>
            </a:pPr>
            <a:r>
              <a:rPr lang="en" sz="1200">
                <a:solidFill>
                  <a:srgbClr val="3C3D36"/>
                </a:solidFill>
              </a:rPr>
              <a:t>Manufactures and sells metal and composite bicycles to North American, European and Asian commercial markets</a:t>
            </a:r>
            <a:endParaRPr sz="1200">
              <a:solidFill>
                <a:srgbClr val="3C3D36"/>
              </a:solidFill>
            </a:endParaRPr>
          </a:p>
        </p:txBody>
      </p:sp>
      <p:sp>
        <p:nvSpPr>
          <p:cNvPr id="970" name="Google Shape;970;p108"/>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#1</a:t>
            </a:r>
            <a:endParaRPr/>
          </a:p>
        </p:txBody>
      </p:sp>
      <p:sp>
        <p:nvSpPr>
          <p:cNvPr id="971" name="Google Shape;971;p108"/>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000"/>
              </a:spcBef>
              <a:spcAft>
                <a:spcPts val="0"/>
              </a:spcAft>
              <a:buNone/>
            </a:pPr>
            <a:r>
              <a:rPr lang="en" sz="1200">
                <a:solidFill>
                  <a:srgbClr val="3C3D36"/>
                </a:solidFill>
              </a:rPr>
              <a:t>Multinational cycle manufacturing company.</a:t>
            </a:r>
            <a:endParaRPr sz="1200">
              <a:solidFill>
                <a:srgbClr val="3C3D36"/>
              </a:solidFill>
            </a:endParaRPr>
          </a:p>
          <a:p>
            <a:pPr marL="0" lvl="0" indent="0" algn="just" rtl="0">
              <a:spcBef>
                <a:spcPts val="0"/>
              </a:spcBef>
              <a:spcAft>
                <a:spcPts val="1000"/>
              </a:spcAft>
              <a:buNone/>
            </a:pPr>
            <a:endParaRPr>
              <a:solidFill>
                <a:srgbClr val="3C3D3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Google Shape;976;p109"/>
          <p:cNvPicPr preferRelativeResize="0">
            <a:picLocks noGrp="1"/>
          </p:cNvPicPr>
          <p:nvPr>
            <p:ph type="pic" idx="5"/>
          </p:nvPr>
        </p:nvPicPr>
        <p:blipFill rotWithShape="1">
          <a:blip r:embed="rId3">
            <a:alphaModFix/>
          </a:blip>
          <a:srcRect l="11143" r="11150"/>
          <a:stretch/>
        </p:blipFill>
        <p:spPr>
          <a:xfrm>
            <a:off x="7093175" y="560550"/>
            <a:ext cx="2050926" cy="2710500"/>
          </a:xfrm>
          <a:prstGeom prst="rect">
            <a:avLst/>
          </a:prstGeom>
        </p:spPr>
      </p:pic>
      <p:pic>
        <p:nvPicPr>
          <p:cNvPr id="977" name="Google Shape;977;p109"/>
          <p:cNvPicPr preferRelativeResize="0">
            <a:picLocks noGrp="1"/>
          </p:cNvPicPr>
          <p:nvPr>
            <p:ph type="pic" idx="6"/>
          </p:nvPr>
        </p:nvPicPr>
        <p:blipFill rotWithShape="1">
          <a:blip r:embed="rId4">
            <a:alphaModFix/>
          </a:blip>
          <a:srcRect l="7498" r="7489"/>
          <a:stretch/>
        </p:blipFill>
        <p:spPr>
          <a:xfrm>
            <a:off x="5993875" y="3374625"/>
            <a:ext cx="3150223" cy="1714502"/>
          </a:xfrm>
          <a:prstGeom prst="rect">
            <a:avLst/>
          </a:prstGeom>
        </p:spPr>
      </p:pic>
      <p:sp>
        <p:nvSpPr>
          <p:cNvPr id="978" name="Google Shape;978;p109"/>
          <p:cNvSpPr txBox="1">
            <a:spLocks noGrp="1"/>
          </p:cNvSpPr>
          <p:nvPr>
            <p:ph type="title"/>
          </p:nvPr>
        </p:nvSpPr>
        <p:spPr>
          <a:xfrm>
            <a:off x="2949850" y="129925"/>
            <a:ext cx="2566500" cy="90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Goals</a:t>
            </a:r>
            <a:endParaRPr>
              <a:solidFill>
                <a:srgbClr val="000000"/>
              </a:solidFill>
            </a:endParaRPr>
          </a:p>
        </p:txBody>
      </p:sp>
      <p:sp>
        <p:nvSpPr>
          <p:cNvPr id="979" name="Google Shape;979;p109"/>
          <p:cNvSpPr txBox="1">
            <a:spLocks noGrp="1"/>
          </p:cNvSpPr>
          <p:nvPr>
            <p:ph type="body" idx="1"/>
          </p:nvPr>
        </p:nvSpPr>
        <p:spPr>
          <a:xfrm>
            <a:off x="243850" y="677550"/>
            <a:ext cx="6717900" cy="2476500"/>
          </a:xfrm>
          <a:prstGeom prst="rect">
            <a:avLst/>
          </a:prstGeom>
        </p:spPr>
        <p:txBody>
          <a:bodyPr spcFirstLastPara="1" wrap="square" lIns="0" tIns="91425" rIns="0" bIns="0" anchor="ctr" anchorCtr="0">
            <a:noAutofit/>
          </a:bodyPr>
          <a:lstStyle/>
          <a:p>
            <a:pPr marL="457200" lvl="0" indent="-317500" algn="just" rtl="0">
              <a:lnSpc>
                <a:spcPct val="115000"/>
              </a:lnSpc>
              <a:spcBef>
                <a:spcPts val="0"/>
              </a:spcBef>
              <a:spcAft>
                <a:spcPts val="0"/>
              </a:spcAft>
              <a:buClr>
                <a:srgbClr val="000000"/>
              </a:buClr>
              <a:buSzPts val="1400"/>
              <a:buChar char="❏"/>
            </a:pPr>
            <a:r>
              <a:rPr lang="en">
                <a:solidFill>
                  <a:srgbClr val="000000"/>
                </a:solidFill>
              </a:rPr>
              <a:t>Leverage data-driven insights to optimize sales, customer behavior, and profitability.	</a:t>
            </a:r>
            <a:endParaRPr>
              <a:solidFill>
                <a:srgbClr val="000000"/>
              </a:solidFill>
            </a:endParaRPr>
          </a:p>
          <a:p>
            <a:pPr marL="0" lvl="0" indent="0" algn="just" rtl="0">
              <a:lnSpc>
                <a:spcPct val="115000"/>
              </a:lnSpc>
              <a:spcBef>
                <a:spcPts val="0"/>
              </a:spcBef>
              <a:spcAft>
                <a:spcPts val="0"/>
              </a:spcAft>
              <a:buNone/>
            </a:pPr>
            <a:endParaRPr>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a:solidFill>
                  <a:srgbClr val="000000"/>
                </a:solidFill>
              </a:rPr>
              <a:t>Analyze sales patterns to identify growth opportunities.</a:t>
            </a:r>
            <a:endParaRPr>
              <a:solidFill>
                <a:srgbClr val="000000"/>
              </a:solidFill>
            </a:endParaRPr>
          </a:p>
          <a:p>
            <a:pPr marL="0" lvl="0" indent="0" algn="just" rtl="0">
              <a:lnSpc>
                <a:spcPct val="115000"/>
              </a:lnSpc>
              <a:spcBef>
                <a:spcPts val="0"/>
              </a:spcBef>
              <a:spcAft>
                <a:spcPts val="0"/>
              </a:spcAft>
              <a:buNone/>
            </a:pPr>
            <a:endParaRPr>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a:solidFill>
                  <a:srgbClr val="000000"/>
                </a:solidFill>
              </a:rPr>
              <a:t>Understand customer preferences for better decision-making.</a:t>
            </a:r>
            <a:endParaRPr>
              <a:solidFill>
                <a:srgbClr val="000000"/>
              </a:solidFill>
            </a:endParaRPr>
          </a:p>
          <a:p>
            <a:pPr marL="0" lvl="0" indent="0" algn="just" rtl="0">
              <a:lnSpc>
                <a:spcPct val="115000"/>
              </a:lnSpc>
              <a:spcBef>
                <a:spcPts val="0"/>
              </a:spcBef>
              <a:spcAft>
                <a:spcPts val="0"/>
              </a:spcAft>
              <a:buNone/>
            </a:pPr>
            <a:endParaRPr>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a:solidFill>
                  <a:srgbClr val="000000"/>
                </a:solidFill>
              </a:rPr>
              <a:t>Deliver actionable insights to guide strategic business decisions.</a:t>
            </a:r>
            <a:endParaRPr>
              <a:solidFill>
                <a:srgbClr val="000000"/>
              </a:solidFill>
            </a:endParaRPr>
          </a:p>
        </p:txBody>
      </p:sp>
      <p:pic>
        <p:nvPicPr>
          <p:cNvPr id="980" name="Google Shape;980;p109"/>
          <p:cNvPicPr preferRelativeResize="0"/>
          <p:nvPr/>
        </p:nvPicPr>
        <p:blipFill rotWithShape="1">
          <a:blip r:embed="rId5">
            <a:alphaModFix/>
          </a:blip>
          <a:srcRect l="2547" t="11718" r="12244" b="15134"/>
          <a:stretch/>
        </p:blipFill>
        <p:spPr>
          <a:xfrm>
            <a:off x="0" y="3085625"/>
            <a:ext cx="5623274" cy="200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985" name="Google Shape;985;p110"/>
          <p:cNvPicPr preferRelativeResize="0"/>
          <p:nvPr/>
        </p:nvPicPr>
        <p:blipFill>
          <a:blip r:embed="rId3">
            <a:alphaModFix/>
          </a:blip>
          <a:stretch>
            <a:fillRect/>
          </a:stretch>
        </p:blipFill>
        <p:spPr>
          <a:xfrm>
            <a:off x="0" y="0"/>
            <a:ext cx="9144003" cy="5143500"/>
          </a:xfrm>
          <a:prstGeom prst="rect">
            <a:avLst/>
          </a:prstGeom>
          <a:noFill/>
          <a:ln>
            <a:noFill/>
          </a:ln>
        </p:spPr>
      </p:pic>
      <p:sp>
        <p:nvSpPr>
          <p:cNvPr id="986" name="Google Shape;986;p110"/>
          <p:cNvSpPr txBox="1">
            <a:spLocks noGrp="1"/>
          </p:cNvSpPr>
          <p:nvPr>
            <p:ph type="title" idx="2"/>
          </p:nvPr>
        </p:nvSpPr>
        <p:spPr>
          <a:xfrm>
            <a:off x="1299900" y="2263950"/>
            <a:ext cx="6544200" cy="615600"/>
          </a:xfrm>
          <a:prstGeom prst="rect">
            <a:avLst/>
          </a:prstGeom>
        </p:spPr>
        <p:txBody>
          <a:bodyPr spcFirstLastPara="1" wrap="square" lIns="91425" tIns="91425" rIns="91425" bIns="91425" anchor="t" anchorCtr="0">
            <a:spAutoFit/>
          </a:bodyPr>
          <a:lstStyle/>
          <a:p>
            <a:pPr marL="0" lvl="0" indent="0" algn="l" rtl="0">
              <a:lnSpc>
                <a:spcPct val="50000"/>
              </a:lnSpc>
              <a:spcBef>
                <a:spcPts val="0"/>
              </a:spcBef>
              <a:spcAft>
                <a:spcPts val="0"/>
              </a:spcAft>
              <a:buNone/>
            </a:pPr>
            <a:r>
              <a:rPr lang="en" sz="5600">
                <a:solidFill>
                  <a:srgbClr val="FFFF00"/>
                </a:solidFill>
              </a:rPr>
              <a:t>KPI’S AND INSIGHTS</a:t>
            </a:r>
            <a:endParaRPr sz="560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11"/>
          <p:cNvSpPr txBox="1">
            <a:spLocks noGrp="1"/>
          </p:cNvSpPr>
          <p:nvPr>
            <p:ph type="body" idx="4294967295"/>
          </p:nvPr>
        </p:nvSpPr>
        <p:spPr>
          <a:xfrm>
            <a:off x="458900" y="450200"/>
            <a:ext cx="4113000" cy="4077900"/>
          </a:xfrm>
          <a:prstGeom prst="rect">
            <a:avLst/>
          </a:prstGeom>
        </p:spPr>
        <p:txBody>
          <a:bodyPr spcFirstLastPara="1" wrap="square" lIns="91425" tIns="91425" rIns="91425" bIns="91425" anchor="t" anchorCtr="0">
            <a:noAutofit/>
          </a:bodyPr>
          <a:lstStyle/>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Sales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Profit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Customers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Income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Quantity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Order Value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Orders per Day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Shipping Time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Shipping 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Profit Margin</a:t>
            </a:r>
            <a:endParaRPr sz="2200">
              <a:solidFill>
                <a:srgbClr val="000000"/>
              </a:solidFill>
            </a:endParaRPr>
          </a:p>
        </p:txBody>
      </p:sp>
      <p:pic>
        <p:nvPicPr>
          <p:cNvPr id="992" name="Google Shape;992;p111"/>
          <p:cNvPicPr preferRelativeResize="0"/>
          <p:nvPr/>
        </p:nvPicPr>
        <p:blipFill>
          <a:blip r:embed="rId3">
            <a:alphaModFix/>
          </a:blip>
          <a:stretch>
            <a:fillRect/>
          </a:stretch>
        </p:blipFill>
        <p:spPr>
          <a:xfrm>
            <a:off x="5425850" y="3488800"/>
            <a:ext cx="1377825" cy="1371600"/>
          </a:xfrm>
          <a:prstGeom prst="rect">
            <a:avLst/>
          </a:prstGeom>
          <a:noFill/>
          <a:ln>
            <a:noFill/>
          </a:ln>
        </p:spPr>
      </p:pic>
      <p:pic>
        <p:nvPicPr>
          <p:cNvPr id="993" name="Google Shape;993;p111"/>
          <p:cNvPicPr preferRelativeResize="0"/>
          <p:nvPr/>
        </p:nvPicPr>
        <p:blipFill>
          <a:blip r:embed="rId4">
            <a:alphaModFix/>
          </a:blip>
          <a:stretch>
            <a:fillRect/>
          </a:stretch>
        </p:blipFill>
        <p:spPr>
          <a:xfrm>
            <a:off x="7190275" y="3658075"/>
            <a:ext cx="1377825" cy="1202325"/>
          </a:xfrm>
          <a:prstGeom prst="rect">
            <a:avLst/>
          </a:prstGeom>
          <a:noFill/>
          <a:ln>
            <a:noFill/>
          </a:ln>
        </p:spPr>
      </p:pic>
      <p:pic>
        <p:nvPicPr>
          <p:cNvPr id="994" name="Google Shape;994;p111"/>
          <p:cNvPicPr preferRelativeResize="0"/>
          <p:nvPr/>
        </p:nvPicPr>
        <p:blipFill>
          <a:blip r:embed="rId5">
            <a:alphaModFix/>
          </a:blip>
          <a:stretch>
            <a:fillRect/>
          </a:stretch>
        </p:blipFill>
        <p:spPr>
          <a:xfrm>
            <a:off x="5425850" y="450200"/>
            <a:ext cx="1624600" cy="1635300"/>
          </a:xfrm>
          <a:prstGeom prst="rect">
            <a:avLst/>
          </a:prstGeom>
          <a:noFill/>
          <a:ln>
            <a:noFill/>
          </a:ln>
        </p:spPr>
      </p:pic>
      <p:pic>
        <p:nvPicPr>
          <p:cNvPr id="995" name="Google Shape;995;p111"/>
          <p:cNvPicPr preferRelativeResize="0"/>
          <p:nvPr/>
        </p:nvPicPr>
        <p:blipFill>
          <a:blip r:embed="rId6">
            <a:alphaModFix/>
          </a:blip>
          <a:stretch>
            <a:fillRect/>
          </a:stretch>
        </p:blipFill>
        <p:spPr>
          <a:xfrm>
            <a:off x="5852475" y="1979675"/>
            <a:ext cx="2240075" cy="1310150"/>
          </a:xfrm>
          <a:prstGeom prst="rect">
            <a:avLst/>
          </a:prstGeom>
          <a:noFill/>
          <a:ln>
            <a:noFill/>
          </a:ln>
        </p:spPr>
      </p:pic>
      <p:pic>
        <p:nvPicPr>
          <p:cNvPr id="996" name="Google Shape;996;p111"/>
          <p:cNvPicPr preferRelativeResize="0"/>
          <p:nvPr/>
        </p:nvPicPr>
        <p:blipFill>
          <a:blip r:embed="rId7">
            <a:alphaModFix/>
          </a:blip>
          <a:stretch>
            <a:fillRect/>
          </a:stretch>
        </p:blipFill>
        <p:spPr>
          <a:xfrm>
            <a:off x="7190275" y="648725"/>
            <a:ext cx="1377825" cy="123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Google Shape;1001;p112"/>
          <p:cNvPicPr preferRelativeResize="0"/>
          <p:nvPr/>
        </p:nvPicPr>
        <p:blipFill rotWithShape="1">
          <a:blip r:embed="rId3">
            <a:alphaModFix/>
          </a:blip>
          <a:srcRect l="18352" t="23905" r="17434" b="23957"/>
          <a:stretch/>
        </p:blipFill>
        <p:spPr>
          <a:xfrm>
            <a:off x="5288350" y="439525"/>
            <a:ext cx="3380576" cy="1337700"/>
          </a:xfrm>
          <a:prstGeom prst="rect">
            <a:avLst/>
          </a:prstGeom>
          <a:noFill/>
          <a:ln>
            <a:noFill/>
          </a:ln>
        </p:spPr>
      </p:pic>
      <p:sp>
        <p:nvSpPr>
          <p:cNvPr id="1002" name="Google Shape;1002;p112"/>
          <p:cNvSpPr txBox="1"/>
          <p:nvPr/>
        </p:nvSpPr>
        <p:spPr>
          <a:xfrm>
            <a:off x="222300" y="439525"/>
            <a:ext cx="4858200" cy="1218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b="1">
                <a:latin typeface="Spectral"/>
                <a:ea typeface="Spectral"/>
                <a:cs typeface="Spectral"/>
                <a:sym typeface="Spectral"/>
              </a:rPr>
              <a:t>Sales: </a:t>
            </a:r>
            <a:r>
              <a:rPr lang="en" sz="1800">
                <a:latin typeface="Spectral"/>
                <a:ea typeface="Spectral"/>
                <a:cs typeface="Spectral"/>
                <a:sym typeface="Spectral"/>
              </a:rPr>
              <a:t>The total sales analysis reveals trends, peak periods, and top-performing markets, aiding in revenue optimization and strategic targeting.</a:t>
            </a:r>
            <a:endParaRPr sz="1800">
              <a:latin typeface="Spectral"/>
              <a:ea typeface="Spectral"/>
              <a:cs typeface="Spectral"/>
              <a:sym typeface="Spectral"/>
            </a:endParaRPr>
          </a:p>
        </p:txBody>
      </p:sp>
      <p:pic>
        <p:nvPicPr>
          <p:cNvPr id="1003" name="Google Shape;1003;p112"/>
          <p:cNvPicPr preferRelativeResize="0"/>
          <p:nvPr/>
        </p:nvPicPr>
        <p:blipFill>
          <a:blip r:embed="rId4">
            <a:alphaModFix/>
          </a:blip>
          <a:stretch>
            <a:fillRect/>
          </a:stretch>
        </p:blipFill>
        <p:spPr>
          <a:xfrm>
            <a:off x="5288350" y="2167376"/>
            <a:ext cx="3380575" cy="1018175"/>
          </a:xfrm>
          <a:prstGeom prst="rect">
            <a:avLst/>
          </a:prstGeom>
          <a:noFill/>
          <a:ln>
            <a:noFill/>
          </a:ln>
        </p:spPr>
      </p:pic>
      <p:sp>
        <p:nvSpPr>
          <p:cNvPr id="1004" name="Google Shape;1004;p112"/>
          <p:cNvSpPr txBox="1"/>
          <p:nvPr/>
        </p:nvSpPr>
        <p:spPr>
          <a:xfrm>
            <a:off x="222300" y="2059213"/>
            <a:ext cx="4858200" cy="1234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b="1">
                <a:latin typeface="Spectral"/>
                <a:ea typeface="Spectral"/>
                <a:cs typeface="Spectral"/>
                <a:sym typeface="Spectral"/>
              </a:rPr>
              <a:t>Profit: </a:t>
            </a:r>
            <a:r>
              <a:rPr lang="en" sz="1800">
                <a:latin typeface="Spectral"/>
                <a:ea typeface="Spectral"/>
                <a:cs typeface="Spectral"/>
                <a:sym typeface="Spectral"/>
              </a:rPr>
              <a:t>The profit analysis highlights key drivers, including top regions and products, aiding in cost optimization and growth strategies.</a:t>
            </a:r>
            <a:endParaRPr sz="1800">
              <a:latin typeface="Spectral"/>
              <a:ea typeface="Spectral"/>
              <a:cs typeface="Spectral"/>
              <a:sym typeface="Spectral"/>
            </a:endParaRPr>
          </a:p>
        </p:txBody>
      </p:sp>
      <p:pic>
        <p:nvPicPr>
          <p:cNvPr id="1005" name="Google Shape;1005;p112"/>
          <p:cNvPicPr preferRelativeResize="0"/>
          <p:nvPr/>
        </p:nvPicPr>
        <p:blipFill rotWithShape="1">
          <a:blip r:embed="rId5">
            <a:alphaModFix/>
          </a:blip>
          <a:srcRect l="974" r="24620" b="15354"/>
          <a:stretch/>
        </p:blipFill>
        <p:spPr>
          <a:xfrm>
            <a:off x="5288350" y="3792050"/>
            <a:ext cx="3337075" cy="938175"/>
          </a:xfrm>
          <a:prstGeom prst="rect">
            <a:avLst/>
          </a:prstGeom>
          <a:noFill/>
          <a:ln>
            <a:noFill/>
          </a:ln>
        </p:spPr>
      </p:pic>
      <p:sp>
        <p:nvSpPr>
          <p:cNvPr id="1006" name="Google Shape;1006;p112"/>
          <p:cNvSpPr txBox="1"/>
          <p:nvPr/>
        </p:nvSpPr>
        <p:spPr>
          <a:xfrm>
            <a:off x="222300" y="3792050"/>
            <a:ext cx="4858200" cy="7251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800" b="1">
                <a:latin typeface="Spectral"/>
                <a:ea typeface="Spectral"/>
                <a:cs typeface="Spectral"/>
                <a:sym typeface="Spectral"/>
              </a:rPr>
              <a:t>Customers: </a:t>
            </a:r>
            <a:r>
              <a:rPr lang="en" sz="1800">
                <a:latin typeface="Spectral"/>
                <a:ea typeface="Spectral"/>
                <a:cs typeface="Spectral"/>
                <a:sym typeface="Spectral"/>
              </a:rPr>
              <a:t>The customer analysis highlights demographics and behaviors to guide targeted marketing strategies.</a:t>
            </a:r>
            <a:endParaRPr sz="1800">
              <a:latin typeface="Spectral"/>
              <a:ea typeface="Spectral"/>
              <a:cs typeface="Spectral"/>
              <a:sym typeface="Spectr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113"/>
          <p:cNvPicPr preferRelativeResize="0"/>
          <p:nvPr/>
        </p:nvPicPr>
        <p:blipFill rotWithShape="1">
          <a:blip r:embed="rId3">
            <a:alphaModFix/>
          </a:blip>
          <a:srcRect l="17223" t="24608" r="17013" b="24861"/>
          <a:stretch/>
        </p:blipFill>
        <p:spPr>
          <a:xfrm>
            <a:off x="5672300" y="302850"/>
            <a:ext cx="2953799" cy="1095250"/>
          </a:xfrm>
          <a:prstGeom prst="rect">
            <a:avLst/>
          </a:prstGeom>
          <a:noFill/>
          <a:ln>
            <a:noFill/>
          </a:ln>
        </p:spPr>
      </p:pic>
      <p:sp>
        <p:nvSpPr>
          <p:cNvPr id="1012" name="Google Shape;1012;p113"/>
          <p:cNvSpPr txBox="1"/>
          <p:nvPr/>
        </p:nvSpPr>
        <p:spPr>
          <a:xfrm>
            <a:off x="222300" y="228600"/>
            <a:ext cx="5021400" cy="15156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800" b="1" dirty="0">
                <a:latin typeface="Spectral"/>
                <a:ea typeface="Spectral"/>
                <a:cs typeface="Spectral"/>
                <a:sym typeface="Spectral"/>
              </a:rPr>
              <a:t>Cost: </a:t>
            </a:r>
            <a:r>
              <a:rPr lang="en" sz="1800" dirty="0">
                <a:latin typeface="Spectral"/>
                <a:ea typeface="Spectral"/>
                <a:cs typeface="Spectral"/>
                <a:sym typeface="Spectral"/>
              </a:rPr>
              <a:t>The total cost analysis outlines production and operational expenses, supporting strategies for cost reduction and efficiency improvements.</a:t>
            </a:r>
            <a:endParaRPr sz="1800" dirty="0">
              <a:latin typeface="Spectral"/>
              <a:ea typeface="Spectral"/>
              <a:cs typeface="Spectral"/>
              <a:sym typeface="Spectral"/>
            </a:endParaRPr>
          </a:p>
        </p:txBody>
      </p:sp>
      <p:pic>
        <p:nvPicPr>
          <p:cNvPr id="1013" name="Google Shape;1013;p113"/>
          <p:cNvPicPr preferRelativeResize="0"/>
          <p:nvPr/>
        </p:nvPicPr>
        <p:blipFill>
          <a:blip r:embed="rId4">
            <a:alphaModFix/>
          </a:blip>
          <a:stretch>
            <a:fillRect/>
          </a:stretch>
        </p:blipFill>
        <p:spPr>
          <a:xfrm>
            <a:off x="5672300" y="2099200"/>
            <a:ext cx="2953800" cy="1047750"/>
          </a:xfrm>
          <a:prstGeom prst="rect">
            <a:avLst/>
          </a:prstGeom>
          <a:noFill/>
          <a:ln>
            <a:noFill/>
          </a:ln>
        </p:spPr>
      </p:pic>
      <p:sp>
        <p:nvSpPr>
          <p:cNvPr id="1014" name="Google Shape;1014;p113"/>
          <p:cNvSpPr txBox="1"/>
          <p:nvPr/>
        </p:nvSpPr>
        <p:spPr>
          <a:xfrm>
            <a:off x="222300" y="1885800"/>
            <a:ext cx="5119200" cy="12612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800" b="1">
                <a:latin typeface="Spectral"/>
                <a:ea typeface="Spectral"/>
                <a:cs typeface="Spectral"/>
                <a:sym typeface="Spectral"/>
              </a:rPr>
              <a:t>Income: </a:t>
            </a:r>
            <a:r>
              <a:rPr lang="en" sz="1800">
                <a:latin typeface="Spectral"/>
                <a:ea typeface="Spectral"/>
                <a:cs typeface="Spectral"/>
                <a:sym typeface="Spectral"/>
              </a:rPr>
              <a:t>The combined earnings of all individuals in a group, reflecting their overall purchasing power.</a:t>
            </a:r>
            <a:endParaRPr sz="1800">
              <a:latin typeface="Spectral"/>
              <a:ea typeface="Spectral"/>
              <a:cs typeface="Spectral"/>
              <a:sym typeface="Spectral"/>
            </a:endParaRPr>
          </a:p>
        </p:txBody>
      </p:sp>
      <p:pic>
        <p:nvPicPr>
          <p:cNvPr id="1015" name="Google Shape;1015;p113"/>
          <p:cNvPicPr preferRelativeResize="0"/>
          <p:nvPr/>
        </p:nvPicPr>
        <p:blipFill>
          <a:blip r:embed="rId5">
            <a:alphaModFix/>
          </a:blip>
          <a:stretch>
            <a:fillRect/>
          </a:stretch>
        </p:blipFill>
        <p:spPr>
          <a:xfrm>
            <a:off x="5672299" y="3717550"/>
            <a:ext cx="2953800" cy="992600"/>
          </a:xfrm>
          <a:prstGeom prst="rect">
            <a:avLst/>
          </a:prstGeom>
          <a:noFill/>
          <a:ln>
            <a:noFill/>
          </a:ln>
        </p:spPr>
      </p:pic>
      <p:sp>
        <p:nvSpPr>
          <p:cNvPr id="1016" name="Google Shape;1016;p113"/>
          <p:cNvSpPr txBox="1"/>
          <p:nvPr/>
        </p:nvSpPr>
        <p:spPr>
          <a:xfrm>
            <a:off x="222300" y="3499919"/>
            <a:ext cx="4977900" cy="1414981"/>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800" b="1" dirty="0">
                <a:latin typeface="Spectral"/>
                <a:ea typeface="Spectral"/>
                <a:cs typeface="Spectral"/>
                <a:sym typeface="Spectral"/>
              </a:rPr>
              <a:t>Order Quantity: </a:t>
            </a:r>
            <a:r>
              <a:rPr lang="en-US" sz="1800" dirty="0">
                <a:latin typeface="Spectral"/>
                <a:ea typeface="Spectral"/>
                <a:cs typeface="Spectral"/>
                <a:sym typeface="Spectral"/>
              </a:rPr>
              <a:t>The total number of items requested or purchased in a specific order. It helps businesses track demand, manage inventory, and optimize supply chain processes.</a:t>
            </a:r>
            <a:r>
              <a:rPr lang="en" sz="1800" dirty="0">
                <a:latin typeface="Spectral"/>
                <a:ea typeface="Spectral"/>
                <a:cs typeface="Spectral"/>
                <a:sym typeface="Spectral"/>
              </a:rPr>
              <a:t> </a:t>
            </a:r>
            <a:endParaRPr sz="1800" dirty="0"/>
          </a:p>
        </p:txBody>
      </p:sp>
    </p:spTree>
  </p:cSld>
  <p:clrMapOvr>
    <a:masterClrMapping/>
  </p:clrMapOvr>
</p:sld>
</file>

<file path=ppt/theme/theme1.xml><?xml version="1.0" encoding="utf-8"?>
<a:theme xmlns:a="http://schemas.openxmlformats.org/drawingml/2006/main"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891</Words>
  <Application>Microsoft Office PowerPoint</Application>
  <PresentationFormat>On-screen Show (16:9)</PresentationFormat>
  <Paragraphs>99</Paragraphs>
  <Slides>27</Slides>
  <Notes>26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Lexend</vt:lpstr>
      <vt:lpstr>Familjen Grotesk</vt:lpstr>
      <vt:lpstr>Wingdings</vt:lpstr>
      <vt:lpstr>Familjen Grotesk Medium</vt:lpstr>
      <vt:lpstr>Lexend Light</vt:lpstr>
      <vt:lpstr>Lexend SemiBold</vt:lpstr>
      <vt:lpstr>Arial</vt:lpstr>
      <vt:lpstr>Spectral</vt:lpstr>
      <vt:lpstr>Lexend ExtraLight</vt:lpstr>
      <vt:lpstr>Business &amp; Financial Report</vt:lpstr>
      <vt:lpstr>Product Roadmap</vt:lpstr>
      <vt:lpstr>ADVENTURE  WORKS CYCLES</vt:lpstr>
      <vt:lpstr> Contents</vt:lpstr>
      <vt:lpstr>TEAM</vt:lpstr>
      <vt:lpstr>Company Overview</vt:lpstr>
      <vt:lpstr>Goals</vt:lpstr>
      <vt:lpstr>KPI’S AND INSIGHTS</vt:lpstr>
      <vt:lpstr>PowerPoint Presentation</vt:lpstr>
      <vt:lpstr>PowerPoint Presentation</vt:lpstr>
      <vt:lpstr>PowerPoint Presentation</vt:lpstr>
      <vt:lpstr>PowerPoint Presentation</vt:lpstr>
      <vt:lpstr>PowerPoint Presentation</vt:lpstr>
      <vt:lpstr>EXCEL  DASHBOARDS</vt:lpstr>
      <vt:lpstr>PowerPoint Presentation</vt:lpstr>
      <vt:lpstr>PowerPoint Presentation</vt:lpstr>
      <vt:lpstr>PowerPoint Presentation</vt:lpstr>
      <vt:lpstr>TABLEAU  DASHBOARDS</vt:lpstr>
      <vt:lpstr>PowerPoint Presentation</vt:lpstr>
      <vt:lpstr>PowerPoint Presentation</vt:lpstr>
      <vt:lpstr>POWER-BI  DASHBOARDS</vt:lpstr>
      <vt:lpstr>PowerPoint Presentation</vt:lpstr>
      <vt:lpstr>PowerPoint Presentation</vt:lpstr>
      <vt:lpstr>MYSQL</vt:lpstr>
      <vt:lpstr>PowerPoint Presentation</vt:lpstr>
      <vt:lpstr>PowerPoint Presentation</vt:lpstr>
      <vt:lpstr>Key Learnings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Jayanthy Prahashit</cp:lastModifiedBy>
  <cp:revision>4</cp:revision>
  <dcterms:modified xsi:type="dcterms:W3CDTF">2025-01-28T19:51:10Z</dcterms:modified>
</cp:coreProperties>
</file>